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26"/>
  </p:notesMasterIdLst>
  <p:handoutMasterIdLst>
    <p:handoutMasterId r:id="rId27"/>
  </p:handoutMasterIdLst>
  <p:sldIdLst>
    <p:sldId id="256" r:id="rId2"/>
    <p:sldId id="277" r:id="rId3"/>
    <p:sldId id="276" r:id="rId4"/>
    <p:sldId id="298" r:id="rId5"/>
    <p:sldId id="280" r:id="rId6"/>
    <p:sldId id="279" r:id="rId7"/>
    <p:sldId id="282" r:id="rId8"/>
    <p:sldId id="285" r:id="rId9"/>
    <p:sldId id="284" r:id="rId10"/>
    <p:sldId id="286" r:id="rId11"/>
    <p:sldId id="288" r:id="rId12"/>
    <p:sldId id="287" r:id="rId13"/>
    <p:sldId id="307" r:id="rId14"/>
    <p:sldId id="291" r:id="rId15"/>
    <p:sldId id="303" r:id="rId16"/>
    <p:sldId id="304" r:id="rId17"/>
    <p:sldId id="301" r:id="rId18"/>
    <p:sldId id="302" r:id="rId19"/>
    <p:sldId id="306" r:id="rId20"/>
    <p:sldId id="292" r:id="rId21"/>
    <p:sldId id="297" r:id="rId22"/>
    <p:sldId id="273" r:id="rId23"/>
    <p:sldId id="300" r:id="rId24"/>
    <p:sldId id="295" r:id="rId25"/>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B2B7D6-1649-4B45-8F95-256814576C16}">
          <p14:sldIdLst>
            <p14:sldId id="256"/>
            <p14:sldId id="277"/>
            <p14:sldId id="276"/>
            <p14:sldId id="298"/>
            <p14:sldId id="280"/>
            <p14:sldId id="279"/>
            <p14:sldId id="282"/>
            <p14:sldId id="285"/>
            <p14:sldId id="284"/>
            <p14:sldId id="286"/>
            <p14:sldId id="288"/>
            <p14:sldId id="287"/>
            <p14:sldId id="307"/>
            <p14:sldId id="291"/>
            <p14:sldId id="303"/>
            <p14:sldId id="304"/>
            <p14:sldId id="301"/>
            <p14:sldId id="302"/>
            <p14:sldId id="306"/>
            <p14:sldId id="292"/>
            <p14:sldId id="297"/>
            <p14:sldId id="273"/>
            <p14:sldId id="300"/>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1FF"/>
    <a:srgbClr val="0000FF"/>
    <a:srgbClr val="183FA2"/>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83549" autoAdjust="0"/>
  </p:normalViewPr>
  <p:slideViewPr>
    <p:cSldViewPr>
      <p:cViewPr varScale="1">
        <p:scale>
          <a:sx n="91" d="100"/>
          <a:sy n="91" d="100"/>
        </p:scale>
        <p:origin x="21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www.fultonschools.org/volunteer"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1" Type="http://schemas.openxmlformats.org/officeDocument/2006/relationships/hyperlink" Target="https://www.fultonschools.org/volunteer"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C895A-ED31-4706-8F22-AEBA6D0AFEF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9ACEC6D-344F-4923-BDB6-3EED944C47CE}">
      <dgm:prSet/>
      <dgm:spPr/>
      <dgm:t>
        <a:bodyPr/>
        <a:lstStyle/>
        <a:p>
          <a:r>
            <a:rPr lang="en-US"/>
            <a:t>REQUIRED Fulton County Volunteer Registration:</a:t>
          </a:r>
        </a:p>
      </dgm:t>
    </dgm:pt>
    <dgm:pt modelId="{A9170BA1-2D74-43A9-8F43-0C773249EFDA}" type="parTrans" cxnId="{17B64734-3D77-4DFF-B481-A6C2DF1197A6}">
      <dgm:prSet/>
      <dgm:spPr/>
      <dgm:t>
        <a:bodyPr/>
        <a:lstStyle/>
        <a:p>
          <a:endParaRPr lang="en-US"/>
        </a:p>
      </dgm:t>
    </dgm:pt>
    <dgm:pt modelId="{A71BC12D-3590-4CB8-8BA1-16B7D2377E7F}" type="sibTrans" cxnId="{17B64734-3D77-4DFF-B481-A6C2DF1197A6}">
      <dgm:prSet/>
      <dgm:spPr/>
      <dgm:t>
        <a:bodyPr/>
        <a:lstStyle/>
        <a:p>
          <a:endParaRPr lang="en-US"/>
        </a:p>
      </dgm:t>
    </dgm:pt>
    <dgm:pt modelId="{DA00774E-225A-4E62-9FBC-B9D5DCAB885E}">
      <dgm:prSet/>
      <dgm:spPr/>
      <dgm:t>
        <a:bodyPr/>
        <a:lstStyle/>
        <a:p>
          <a:r>
            <a:rPr lang="en-US">
              <a:hlinkClick xmlns:r="http://schemas.openxmlformats.org/officeDocument/2006/relationships" r:id="rId1"/>
            </a:rPr>
            <a:t>https://www.fultonschools.org/volunteer</a:t>
          </a:r>
          <a:endParaRPr lang="en-US"/>
        </a:p>
      </dgm:t>
    </dgm:pt>
    <dgm:pt modelId="{79A85211-F2F4-4EC3-96E1-C628464A99CC}" type="parTrans" cxnId="{28726020-5B28-43D1-A492-CB9B2DB54F07}">
      <dgm:prSet/>
      <dgm:spPr/>
      <dgm:t>
        <a:bodyPr/>
        <a:lstStyle/>
        <a:p>
          <a:endParaRPr lang="en-US"/>
        </a:p>
      </dgm:t>
    </dgm:pt>
    <dgm:pt modelId="{6BB8F335-EC2F-4E0B-890B-98130F3E6A4F}" type="sibTrans" cxnId="{28726020-5B28-43D1-A492-CB9B2DB54F07}">
      <dgm:prSet/>
      <dgm:spPr/>
      <dgm:t>
        <a:bodyPr/>
        <a:lstStyle/>
        <a:p>
          <a:endParaRPr lang="en-US"/>
        </a:p>
      </dgm:t>
    </dgm:pt>
    <dgm:pt modelId="{3E969584-2AD8-4D6C-97B5-A9A8BE8B8989}">
      <dgm:prSet/>
      <dgm:spPr/>
      <dgm:t>
        <a:bodyPr/>
        <a:lstStyle/>
        <a:p>
          <a:r>
            <a:rPr lang="en-US"/>
            <a:t>48 hours to become eligible after registration</a:t>
          </a:r>
        </a:p>
      </dgm:t>
    </dgm:pt>
    <dgm:pt modelId="{4C83F221-A141-48B6-B81A-E1123B5EC02B}" type="parTrans" cxnId="{33AA1560-217C-4FCB-964F-8DA1CC818654}">
      <dgm:prSet/>
      <dgm:spPr/>
      <dgm:t>
        <a:bodyPr/>
        <a:lstStyle/>
        <a:p>
          <a:endParaRPr lang="en-US"/>
        </a:p>
      </dgm:t>
    </dgm:pt>
    <dgm:pt modelId="{4189C936-F661-4EDD-A2A9-D0DDB9DAF04F}" type="sibTrans" cxnId="{33AA1560-217C-4FCB-964F-8DA1CC818654}">
      <dgm:prSet/>
      <dgm:spPr/>
      <dgm:t>
        <a:bodyPr/>
        <a:lstStyle/>
        <a:p>
          <a:endParaRPr lang="en-US"/>
        </a:p>
      </dgm:t>
    </dgm:pt>
    <dgm:pt modelId="{CBD772BF-CA37-44E1-9E82-DBFC57B2097C}">
      <dgm:prSet/>
      <dgm:spPr/>
      <dgm:t>
        <a:bodyPr/>
        <a:lstStyle/>
        <a:p>
          <a:r>
            <a:rPr lang="en-US" dirty="0"/>
            <a:t>Required for ALL FCS volunteers (including Field Day, class parties, etc.)</a:t>
          </a:r>
        </a:p>
      </dgm:t>
    </dgm:pt>
    <dgm:pt modelId="{BD293A0B-CBF9-4940-91D9-87853DA41A1D}" type="parTrans" cxnId="{F2F5AD06-5D10-4437-8AA8-14856DAB0D50}">
      <dgm:prSet/>
      <dgm:spPr/>
      <dgm:t>
        <a:bodyPr/>
        <a:lstStyle/>
        <a:p>
          <a:endParaRPr lang="en-US"/>
        </a:p>
      </dgm:t>
    </dgm:pt>
    <dgm:pt modelId="{460A6173-4D0A-41C4-835D-302C43E0FB05}" type="sibTrans" cxnId="{F2F5AD06-5D10-4437-8AA8-14856DAB0D50}">
      <dgm:prSet/>
      <dgm:spPr/>
      <dgm:t>
        <a:bodyPr/>
        <a:lstStyle/>
        <a:p>
          <a:endParaRPr lang="en-US"/>
        </a:p>
      </dgm:t>
    </dgm:pt>
    <dgm:pt modelId="{D5E7C7DF-AF4A-4FDF-B66A-E80D84568BB1}">
      <dgm:prSet/>
      <dgm:spPr/>
      <dgm:t>
        <a:bodyPr/>
        <a:lstStyle/>
        <a:p>
          <a:r>
            <a:rPr lang="en-US"/>
            <a:t>PTA Registration</a:t>
          </a:r>
        </a:p>
      </dgm:t>
    </dgm:pt>
    <dgm:pt modelId="{881FFCA4-DF97-4A37-880B-33EDE9B35591}" type="parTrans" cxnId="{8F6ECC27-1717-4ED8-894E-689A3F1BB24D}">
      <dgm:prSet/>
      <dgm:spPr/>
      <dgm:t>
        <a:bodyPr/>
        <a:lstStyle/>
        <a:p>
          <a:endParaRPr lang="en-US"/>
        </a:p>
      </dgm:t>
    </dgm:pt>
    <dgm:pt modelId="{C0FBF9C4-574F-4B8F-BCA0-DD4A54225A24}" type="sibTrans" cxnId="{8F6ECC27-1717-4ED8-894E-689A3F1BB24D}">
      <dgm:prSet/>
      <dgm:spPr/>
      <dgm:t>
        <a:bodyPr/>
        <a:lstStyle/>
        <a:p>
          <a:endParaRPr lang="en-US"/>
        </a:p>
      </dgm:t>
    </dgm:pt>
    <dgm:pt modelId="{726C8FFA-6C61-46CB-BB1A-3F25B4E788D5}">
      <dgm:prSet/>
      <dgm:spPr/>
      <dgm:t>
        <a:bodyPr/>
        <a:lstStyle/>
        <a:p>
          <a:r>
            <a:rPr lang="en-US"/>
            <a:t>In order to receive the $50/$60 PTA reimbursement, you must be a PTA member.</a:t>
          </a:r>
        </a:p>
      </dgm:t>
    </dgm:pt>
    <dgm:pt modelId="{BE44A8E0-127A-494A-9D66-EE78A49F0E7C}" type="parTrans" cxnId="{A7EC2EB1-67CE-45D4-9959-953113A1861A}">
      <dgm:prSet/>
      <dgm:spPr/>
      <dgm:t>
        <a:bodyPr/>
        <a:lstStyle/>
        <a:p>
          <a:endParaRPr lang="en-US"/>
        </a:p>
      </dgm:t>
    </dgm:pt>
    <dgm:pt modelId="{BC17C3F8-B53A-498A-AFAA-D290B5908DED}" type="sibTrans" cxnId="{A7EC2EB1-67CE-45D4-9959-953113A1861A}">
      <dgm:prSet/>
      <dgm:spPr/>
      <dgm:t>
        <a:bodyPr/>
        <a:lstStyle/>
        <a:p>
          <a:endParaRPr lang="en-US"/>
        </a:p>
      </dgm:t>
    </dgm:pt>
    <dgm:pt modelId="{DB55CFB2-0647-447B-9E4C-2CFF52FF959B}">
      <dgm:prSet/>
      <dgm:spPr/>
      <dgm:t>
        <a:bodyPr/>
        <a:lstStyle/>
        <a:p>
          <a:endParaRPr lang="en-US" dirty="0"/>
        </a:p>
      </dgm:t>
    </dgm:pt>
    <dgm:pt modelId="{29AD25FF-494D-46C6-A483-EB1E832ACB42}" type="parTrans" cxnId="{E9E30931-9288-4BA4-BFCF-317A290300B6}">
      <dgm:prSet/>
      <dgm:spPr/>
      <dgm:t>
        <a:bodyPr/>
        <a:lstStyle/>
        <a:p>
          <a:endParaRPr lang="en-US"/>
        </a:p>
      </dgm:t>
    </dgm:pt>
    <dgm:pt modelId="{D0C07F15-451E-4CC5-ABF6-34CF3FEE6338}" type="sibTrans" cxnId="{E9E30931-9288-4BA4-BFCF-317A290300B6}">
      <dgm:prSet/>
      <dgm:spPr/>
      <dgm:t>
        <a:bodyPr/>
        <a:lstStyle/>
        <a:p>
          <a:endParaRPr lang="en-US"/>
        </a:p>
      </dgm:t>
    </dgm:pt>
    <dgm:pt modelId="{4F626E27-CFBA-4A99-8085-3C5F04115AFC}" type="pres">
      <dgm:prSet presAssocID="{B21C895A-ED31-4706-8F22-AEBA6D0AFEFD}" presName="linear" presStyleCnt="0">
        <dgm:presLayoutVars>
          <dgm:animLvl val="lvl"/>
          <dgm:resizeHandles val="exact"/>
        </dgm:presLayoutVars>
      </dgm:prSet>
      <dgm:spPr/>
    </dgm:pt>
    <dgm:pt modelId="{1882243D-A549-4FA9-AC7E-A7AE17430B5C}" type="pres">
      <dgm:prSet presAssocID="{A9ACEC6D-344F-4923-BDB6-3EED944C47CE}" presName="parentText" presStyleLbl="node1" presStyleIdx="0" presStyleCnt="2">
        <dgm:presLayoutVars>
          <dgm:chMax val="0"/>
          <dgm:bulletEnabled val="1"/>
        </dgm:presLayoutVars>
      </dgm:prSet>
      <dgm:spPr/>
    </dgm:pt>
    <dgm:pt modelId="{7AF00D1D-B2E4-4903-8B34-8F7B6BFB647C}" type="pres">
      <dgm:prSet presAssocID="{A9ACEC6D-344F-4923-BDB6-3EED944C47CE}" presName="childText" presStyleLbl="revTx" presStyleIdx="0" presStyleCnt="2">
        <dgm:presLayoutVars>
          <dgm:bulletEnabled val="1"/>
        </dgm:presLayoutVars>
      </dgm:prSet>
      <dgm:spPr/>
    </dgm:pt>
    <dgm:pt modelId="{87B0CA0F-2CC9-4CC4-8420-7A672DDC306C}" type="pres">
      <dgm:prSet presAssocID="{D5E7C7DF-AF4A-4FDF-B66A-E80D84568BB1}" presName="parentText" presStyleLbl="node1" presStyleIdx="1" presStyleCnt="2">
        <dgm:presLayoutVars>
          <dgm:chMax val="0"/>
          <dgm:bulletEnabled val="1"/>
        </dgm:presLayoutVars>
      </dgm:prSet>
      <dgm:spPr/>
    </dgm:pt>
    <dgm:pt modelId="{0059919E-5B99-492E-A2EA-FECC435B5865}" type="pres">
      <dgm:prSet presAssocID="{D5E7C7DF-AF4A-4FDF-B66A-E80D84568BB1}" presName="childText" presStyleLbl="revTx" presStyleIdx="1" presStyleCnt="2">
        <dgm:presLayoutVars>
          <dgm:bulletEnabled val="1"/>
        </dgm:presLayoutVars>
      </dgm:prSet>
      <dgm:spPr/>
    </dgm:pt>
  </dgm:ptLst>
  <dgm:cxnLst>
    <dgm:cxn modelId="{F2F5AD06-5D10-4437-8AA8-14856DAB0D50}" srcId="{A9ACEC6D-344F-4923-BDB6-3EED944C47CE}" destId="{CBD772BF-CA37-44E1-9E82-DBFC57B2097C}" srcOrd="2" destOrd="0" parTransId="{BD293A0B-CBF9-4940-91D9-87853DA41A1D}" sibTransId="{460A6173-4D0A-41C4-835D-302C43E0FB05}"/>
    <dgm:cxn modelId="{28726020-5B28-43D1-A492-CB9B2DB54F07}" srcId="{A9ACEC6D-344F-4923-BDB6-3EED944C47CE}" destId="{DA00774E-225A-4E62-9FBC-B9D5DCAB885E}" srcOrd="0" destOrd="0" parTransId="{79A85211-F2F4-4EC3-96E1-C628464A99CC}" sibTransId="{6BB8F335-EC2F-4E0B-890B-98130F3E6A4F}"/>
    <dgm:cxn modelId="{8F6ECC27-1717-4ED8-894E-689A3F1BB24D}" srcId="{B21C895A-ED31-4706-8F22-AEBA6D0AFEFD}" destId="{D5E7C7DF-AF4A-4FDF-B66A-E80D84568BB1}" srcOrd="1" destOrd="0" parTransId="{881FFCA4-DF97-4A37-880B-33EDE9B35591}" sibTransId="{C0FBF9C4-574F-4B8F-BCA0-DD4A54225A24}"/>
    <dgm:cxn modelId="{E9E30931-9288-4BA4-BFCF-317A290300B6}" srcId="{A9ACEC6D-344F-4923-BDB6-3EED944C47CE}" destId="{DB55CFB2-0647-447B-9E4C-2CFF52FF959B}" srcOrd="3" destOrd="0" parTransId="{29AD25FF-494D-46C6-A483-EB1E832ACB42}" sibTransId="{D0C07F15-451E-4CC5-ABF6-34CF3FEE6338}"/>
    <dgm:cxn modelId="{17B64734-3D77-4DFF-B481-A6C2DF1197A6}" srcId="{B21C895A-ED31-4706-8F22-AEBA6D0AFEFD}" destId="{A9ACEC6D-344F-4923-BDB6-3EED944C47CE}" srcOrd="0" destOrd="0" parTransId="{A9170BA1-2D74-43A9-8F43-0C773249EFDA}" sibTransId="{A71BC12D-3590-4CB8-8BA1-16B7D2377E7F}"/>
    <dgm:cxn modelId="{830D4D37-E38E-4086-BAD8-CEF0180F84BB}" type="presOf" srcId="{DB55CFB2-0647-447B-9E4C-2CFF52FF959B}" destId="{7AF00D1D-B2E4-4903-8B34-8F7B6BFB647C}" srcOrd="0" destOrd="3" presId="urn:microsoft.com/office/officeart/2005/8/layout/vList2"/>
    <dgm:cxn modelId="{ACF6E140-E7D3-493D-9E7A-6439927CA768}" type="presOf" srcId="{CBD772BF-CA37-44E1-9E82-DBFC57B2097C}" destId="{7AF00D1D-B2E4-4903-8B34-8F7B6BFB647C}" srcOrd="0" destOrd="2" presId="urn:microsoft.com/office/officeart/2005/8/layout/vList2"/>
    <dgm:cxn modelId="{33AA1560-217C-4FCB-964F-8DA1CC818654}" srcId="{A9ACEC6D-344F-4923-BDB6-3EED944C47CE}" destId="{3E969584-2AD8-4D6C-97B5-A9A8BE8B8989}" srcOrd="1" destOrd="0" parTransId="{4C83F221-A141-48B6-B81A-E1123B5EC02B}" sibTransId="{4189C936-F661-4EDD-A2A9-D0DDB9DAF04F}"/>
    <dgm:cxn modelId="{7C35A263-A4B9-4312-86FB-DA15496AFFB7}" type="presOf" srcId="{D5E7C7DF-AF4A-4FDF-B66A-E80D84568BB1}" destId="{87B0CA0F-2CC9-4CC4-8420-7A672DDC306C}" srcOrd="0" destOrd="0" presId="urn:microsoft.com/office/officeart/2005/8/layout/vList2"/>
    <dgm:cxn modelId="{0F62C86B-8695-44B9-A820-AD460AEFA703}" type="presOf" srcId="{726C8FFA-6C61-46CB-BB1A-3F25B4E788D5}" destId="{0059919E-5B99-492E-A2EA-FECC435B5865}" srcOrd="0" destOrd="0" presId="urn:microsoft.com/office/officeart/2005/8/layout/vList2"/>
    <dgm:cxn modelId="{20744373-C2FD-4644-BBFB-B869DA72EBD2}" type="presOf" srcId="{3E969584-2AD8-4D6C-97B5-A9A8BE8B8989}" destId="{7AF00D1D-B2E4-4903-8B34-8F7B6BFB647C}" srcOrd="0" destOrd="1" presId="urn:microsoft.com/office/officeart/2005/8/layout/vList2"/>
    <dgm:cxn modelId="{CBFA7175-67C5-47C3-9617-51073A2BD18E}" type="presOf" srcId="{A9ACEC6D-344F-4923-BDB6-3EED944C47CE}" destId="{1882243D-A549-4FA9-AC7E-A7AE17430B5C}" srcOrd="0" destOrd="0" presId="urn:microsoft.com/office/officeart/2005/8/layout/vList2"/>
    <dgm:cxn modelId="{BB11E695-1AC2-493A-8BAA-3FF65FFA8B40}" type="presOf" srcId="{B21C895A-ED31-4706-8F22-AEBA6D0AFEFD}" destId="{4F626E27-CFBA-4A99-8085-3C5F04115AFC}" srcOrd="0" destOrd="0" presId="urn:microsoft.com/office/officeart/2005/8/layout/vList2"/>
    <dgm:cxn modelId="{77E8159C-E076-439A-A498-19C7B4412627}" type="presOf" srcId="{DA00774E-225A-4E62-9FBC-B9D5DCAB885E}" destId="{7AF00D1D-B2E4-4903-8B34-8F7B6BFB647C}" srcOrd="0" destOrd="0" presId="urn:microsoft.com/office/officeart/2005/8/layout/vList2"/>
    <dgm:cxn modelId="{A7EC2EB1-67CE-45D4-9959-953113A1861A}" srcId="{D5E7C7DF-AF4A-4FDF-B66A-E80D84568BB1}" destId="{726C8FFA-6C61-46CB-BB1A-3F25B4E788D5}" srcOrd="0" destOrd="0" parTransId="{BE44A8E0-127A-494A-9D66-EE78A49F0E7C}" sibTransId="{BC17C3F8-B53A-498A-AFAA-D290B5908DED}"/>
    <dgm:cxn modelId="{C7102998-1127-4BC2-AAD8-93BAAC84A549}" type="presParOf" srcId="{4F626E27-CFBA-4A99-8085-3C5F04115AFC}" destId="{1882243D-A549-4FA9-AC7E-A7AE17430B5C}" srcOrd="0" destOrd="0" presId="urn:microsoft.com/office/officeart/2005/8/layout/vList2"/>
    <dgm:cxn modelId="{25C71292-186D-44E6-B9FC-317CACF2B8D5}" type="presParOf" srcId="{4F626E27-CFBA-4A99-8085-3C5F04115AFC}" destId="{7AF00D1D-B2E4-4903-8B34-8F7B6BFB647C}" srcOrd="1" destOrd="0" presId="urn:microsoft.com/office/officeart/2005/8/layout/vList2"/>
    <dgm:cxn modelId="{255B6D7F-7FBA-46C4-AE9D-00DFB4A5BCE8}" type="presParOf" srcId="{4F626E27-CFBA-4A99-8085-3C5F04115AFC}" destId="{87B0CA0F-2CC9-4CC4-8420-7A672DDC306C}" srcOrd="2" destOrd="0" presId="urn:microsoft.com/office/officeart/2005/8/layout/vList2"/>
    <dgm:cxn modelId="{64085DD1-9D64-4FFF-BA74-B025E30CFCCE}" type="presParOf" srcId="{4F626E27-CFBA-4A99-8085-3C5F04115AFC}" destId="{0059919E-5B99-492E-A2EA-FECC435B586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609F37-1B45-469F-B634-DF7154431B3D}" type="doc">
      <dgm:prSet loTypeId="urn:microsoft.com/office/officeart/2008/layout/VerticalCurvedList" loCatId="list" qsTypeId="urn:microsoft.com/office/officeart/2005/8/quickstyle/simple2" qsCatId="simple" csTypeId="urn:microsoft.com/office/officeart/2005/8/colors/colorful1" csCatId="colorful" phldr="1"/>
      <dgm:spPr/>
      <dgm:t>
        <a:bodyPr/>
        <a:lstStyle/>
        <a:p>
          <a:endParaRPr lang="en-US"/>
        </a:p>
      </dgm:t>
    </dgm:pt>
    <dgm:pt modelId="{6CF23C88-CC8B-4AD6-B999-C35345E65C6B}">
      <dgm:prSet custT="1"/>
      <dgm:spPr/>
      <dgm:t>
        <a:bodyPr/>
        <a:lstStyle/>
        <a:p>
          <a:pPr rtl="0"/>
          <a:r>
            <a:rPr lang="en-US" sz="1400" dirty="0">
              <a:latin typeface="Comic Sans MS"/>
              <a:cs typeface="Comic Sans MS"/>
            </a:rPr>
            <a:t>Collects and manages financial responsibilities of classroom activity fund</a:t>
          </a:r>
        </a:p>
      </dgm:t>
    </dgm:pt>
    <dgm:pt modelId="{A0A6F3F9-9A76-468F-82F4-5D8D48CC04FB}" type="parTrans" cxnId="{DCC61F07-EAA6-41C5-891C-1CF03A359869}">
      <dgm:prSet/>
      <dgm:spPr/>
      <dgm:t>
        <a:bodyPr/>
        <a:lstStyle/>
        <a:p>
          <a:endParaRPr lang="en-US" sz="1400">
            <a:solidFill>
              <a:schemeClr val="accent1">
                <a:lumMod val="75000"/>
              </a:schemeClr>
            </a:solidFill>
          </a:endParaRPr>
        </a:p>
      </dgm:t>
    </dgm:pt>
    <dgm:pt modelId="{88261681-183D-4017-8018-EE04B0777FD1}" type="sibTrans" cxnId="{DCC61F07-EAA6-41C5-891C-1CF03A359869}">
      <dgm:prSet/>
      <dgm:spPr/>
      <dgm:t>
        <a:bodyPr/>
        <a:lstStyle/>
        <a:p>
          <a:endParaRPr lang="en-US" sz="1400">
            <a:solidFill>
              <a:schemeClr val="accent1">
                <a:lumMod val="75000"/>
              </a:schemeClr>
            </a:solidFill>
          </a:endParaRPr>
        </a:p>
      </dgm:t>
    </dgm:pt>
    <dgm:pt modelId="{AF818E6A-4A8B-4AC2-AC2A-B2213980C38C}">
      <dgm:prSet custT="1"/>
      <dgm:spPr/>
      <dgm:t>
        <a:bodyPr/>
        <a:lstStyle/>
        <a:p>
          <a:pPr rtl="0"/>
          <a:r>
            <a:rPr lang="en-US" sz="1400">
              <a:latin typeface="Comic Sans MS"/>
              <a:cs typeface="Comic Sans MS"/>
            </a:rPr>
            <a:t>Communicates information to parents as needed regarding classroom-related information</a:t>
          </a:r>
          <a:endParaRPr lang="en-US" sz="1400" dirty="0">
            <a:latin typeface="Comic Sans MS"/>
            <a:cs typeface="Comic Sans MS"/>
          </a:endParaRPr>
        </a:p>
      </dgm:t>
    </dgm:pt>
    <dgm:pt modelId="{204F9E71-871A-4D7C-8537-F36B71C4F8B3}" type="parTrans" cxnId="{5992D142-AD49-4ACC-AB98-431504508306}">
      <dgm:prSet/>
      <dgm:spPr/>
      <dgm:t>
        <a:bodyPr/>
        <a:lstStyle/>
        <a:p>
          <a:endParaRPr lang="en-US" sz="1400">
            <a:solidFill>
              <a:schemeClr val="accent1">
                <a:lumMod val="75000"/>
              </a:schemeClr>
            </a:solidFill>
          </a:endParaRPr>
        </a:p>
      </dgm:t>
    </dgm:pt>
    <dgm:pt modelId="{FA933267-EC4B-4D23-9BC8-7FEBCE36B107}" type="sibTrans" cxnId="{5992D142-AD49-4ACC-AB98-431504508306}">
      <dgm:prSet/>
      <dgm:spPr/>
      <dgm:t>
        <a:bodyPr/>
        <a:lstStyle/>
        <a:p>
          <a:endParaRPr lang="en-US" sz="1400">
            <a:solidFill>
              <a:schemeClr val="accent1">
                <a:lumMod val="75000"/>
              </a:schemeClr>
            </a:solidFill>
          </a:endParaRPr>
        </a:p>
      </dgm:t>
    </dgm:pt>
    <dgm:pt modelId="{654732D9-BDCC-4AA6-986F-95A1F9B2E839}">
      <dgm:prSet custT="1"/>
      <dgm:spPr/>
      <dgm:t>
        <a:bodyPr/>
        <a:lstStyle/>
        <a:p>
          <a:pPr rtl="0"/>
          <a:r>
            <a:rPr lang="en-US" sz="1400">
              <a:latin typeface="Comic Sans MS"/>
              <a:cs typeface="Comic Sans MS"/>
            </a:rPr>
            <a:t>Coordinates classroom volunteers</a:t>
          </a:r>
          <a:endParaRPr lang="en-US" sz="1400" dirty="0">
            <a:latin typeface="Comic Sans MS"/>
            <a:cs typeface="Comic Sans MS"/>
          </a:endParaRPr>
        </a:p>
      </dgm:t>
    </dgm:pt>
    <dgm:pt modelId="{57C2B651-93FB-42B6-9391-66479F186F0A}" type="parTrans" cxnId="{2DB8E269-60B7-4E06-856F-38FF06B878E8}">
      <dgm:prSet/>
      <dgm:spPr/>
      <dgm:t>
        <a:bodyPr/>
        <a:lstStyle/>
        <a:p>
          <a:endParaRPr lang="en-US" sz="1400">
            <a:solidFill>
              <a:schemeClr val="accent1">
                <a:lumMod val="75000"/>
              </a:schemeClr>
            </a:solidFill>
          </a:endParaRPr>
        </a:p>
      </dgm:t>
    </dgm:pt>
    <dgm:pt modelId="{88881772-87B8-465E-95EE-76778C51CC84}" type="sibTrans" cxnId="{2DB8E269-60B7-4E06-856F-38FF06B878E8}">
      <dgm:prSet/>
      <dgm:spPr/>
      <dgm:t>
        <a:bodyPr/>
        <a:lstStyle/>
        <a:p>
          <a:endParaRPr lang="en-US" sz="1400">
            <a:solidFill>
              <a:schemeClr val="accent1">
                <a:lumMod val="75000"/>
              </a:schemeClr>
            </a:solidFill>
          </a:endParaRPr>
        </a:p>
      </dgm:t>
    </dgm:pt>
    <dgm:pt modelId="{3F0FE5BC-CBB1-4772-8262-11EF4EF19532}">
      <dgm:prSet custT="1"/>
      <dgm:spPr/>
      <dgm:t>
        <a:bodyPr/>
        <a:lstStyle/>
        <a:p>
          <a:pPr marL="52388" indent="0" rtl="0"/>
          <a:r>
            <a:rPr lang="en-US" sz="1400">
              <a:latin typeface="Comic Sans MS"/>
              <a:cs typeface="Comic Sans MS"/>
            </a:rPr>
            <a:t>Organizes teacher appreciation activities during SAW.</a:t>
          </a:r>
          <a:endParaRPr lang="en-US" sz="1400" dirty="0">
            <a:latin typeface="Comic Sans MS"/>
            <a:cs typeface="Comic Sans MS"/>
          </a:endParaRPr>
        </a:p>
      </dgm:t>
    </dgm:pt>
    <dgm:pt modelId="{7584790B-3E69-488A-952A-AA9BC4FE194F}" type="parTrans" cxnId="{43C9F81C-2AC0-41C1-90EC-BA7BA58EAED8}">
      <dgm:prSet/>
      <dgm:spPr/>
      <dgm:t>
        <a:bodyPr/>
        <a:lstStyle/>
        <a:p>
          <a:endParaRPr lang="en-US" sz="1400">
            <a:solidFill>
              <a:schemeClr val="accent1">
                <a:lumMod val="75000"/>
              </a:schemeClr>
            </a:solidFill>
          </a:endParaRPr>
        </a:p>
      </dgm:t>
    </dgm:pt>
    <dgm:pt modelId="{E2DDFD8A-0BC2-4AE7-A743-5AE76093DAB4}" type="sibTrans" cxnId="{43C9F81C-2AC0-41C1-90EC-BA7BA58EAED8}">
      <dgm:prSet/>
      <dgm:spPr/>
      <dgm:t>
        <a:bodyPr/>
        <a:lstStyle/>
        <a:p>
          <a:endParaRPr lang="en-US" sz="1400">
            <a:solidFill>
              <a:schemeClr val="accent1">
                <a:lumMod val="75000"/>
              </a:schemeClr>
            </a:solidFill>
          </a:endParaRPr>
        </a:p>
      </dgm:t>
    </dgm:pt>
    <dgm:pt modelId="{33FE1DA4-D6BA-4E5F-9FF7-26EF6F6425B2}">
      <dgm:prSet custT="1"/>
      <dgm:spPr/>
      <dgm:t>
        <a:bodyPr/>
        <a:lstStyle/>
        <a:p>
          <a:pPr rtl="0"/>
          <a:r>
            <a:rPr lang="en-US" sz="1400">
              <a:latin typeface="Comic Sans MS"/>
              <a:cs typeface="Comic Sans MS"/>
            </a:rPr>
            <a:t>Responds to and organizes assistance for ad hoc requests by the teacher </a:t>
          </a:r>
          <a:endParaRPr lang="en-US" sz="1400" dirty="0">
            <a:latin typeface="Comic Sans MS"/>
            <a:cs typeface="Comic Sans MS"/>
          </a:endParaRPr>
        </a:p>
      </dgm:t>
    </dgm:pt>
    <dgm:pt modelId="{A2C952BA-6B95-4C95-806C-B74DC44A9F69}" type="parTrans" cxnId="{8D010ACC-2FF9-4374-8A76-0795B988C28B}">
      <dgm:prSet/>
      <dgm:spPr/>
      <dgm:t>
        <a:bodyPr/>
        <a:lstStyle/>
        <a:p>
          <a:endParaRPr lang="en-US" sz="1400">
            <a:solidFill>
              <a:schemeClr val="accent1">
                <a:lumMod val="75000"/>
              </a:schemeClr>
            </a:solidFill>
          </a:endParaRPr>
        </a:p>
      </dgm:t>
    </dgm:pt>
    <dgm:pt modelId="{14286829-C2F0-40CA-B69F-95287A49EFDB}" type="sibTrans" cxnId="{8D010ACC-2FF9-4374-8A76-0795B988C28B}">
      <dgm:prSet/>
      <dgm:spPr/>
      <dgm:t>
        <a:bodyPr/>
        <a:lstStyle/>
        <a:p>
          <a:endParaRPr lang="en-US" sz="1400">
            <a:solidFill>
              <a:schemeClr val="accent1">
                <a:lumMod val="75000"/>
              </a:schemeClr>
            </a:solidFill>
          </a:endParaRPr>
        </a:p>
      </dgm:t>
    </dgm:pt>
    <dgm:pt modelId="{F1BFDB9F-0F10-477E-82BB-4BD8B48528BF}" type="pres">
      <dgm:prSet presAssocID="{49609F37-1B45-469F-B634-DF7154431B3D}" presName="Name0" presStyleCnt="0">
        <dgm:presLayoutVars>
          <dgm:chMax val="7"/>
          <dgm:chPref val="7"/>
          <dgm:dir/>
        </dgm:presLayoutVars>
      </dgm:prSet>
      <dgm:spPr/>
    </dgm:pt>
    <dgm:pt modelId="{58F20D9F-2560-4CD1-814D-24180D8FF275}" type="pres">
      <dgm:prSet presAssocID="{49609F37-1B45-469F-B634-DF7154431B3D}" presName="Name1" presStyleCnt="0"/>
      <dgm:spPr/>
    </dgm:pt>
    <dgm:pt modelId="{E6DCBC48-CF88-4D7A-AC1E-D98AAAF9B30A}" type="pres">
      <dgm:prSet presAssocID="{49609F37-1B45-469F-B634-DF7154431B3D}" presName="cycle" presStyleCnt="0"/>
      <dgm:spPr/>
    </dgm:pt>
    <dgm:pt modelId="{AA03457D-08F3-4D0E-9AEF-9ADBBED6EC50}" type="pres">
      <dgm:prSet presAssocID="{49609F37-1B45-469F-B634-DF7154431B3D}" presName="srcNode" presStyleLbl="node1" presStyleIdx="0" presStyleCnt="5"/>
      <dgm:spPr/>
    </dgm:pt>
    <dgm:pt modelId="{3FA504E4-5B36-42B0-8C88-83610D02B274}" type="pres">
      <dgm:prSet presAssocID="{49609F37-1B45-469F-B634-DF7154431B3D}" presName="conn" presStyleLbl="parChTrans1D2" presStyleIdx="0" presStyleCnt="1"/>
      <dgm:spPr/>
    </dgm:pt>
    <dgm:pt modelId="{285D7496-3C82-4A5C-A877-D2FE40334AEA}" type="pres">
      <dgm:prSet presAssocID="{49609F37-1B45-469F-B634-DF7154431B3D}" presName="extraNode" presStyleLbl="node1" presStyleIdx="0" presStyleCnt="5"/>
      <dgm:spPr/>
    </dgm:pt>
    <dgm:pt modelId="{9A4BF226-A375-4D40-B7EB-7AD14D3808DC}" type="pres">
      <dgm:prSet presAssocID="{49609F37-1B45-469F-B634-DF7154431B3D}" presName="dstNode" presStyleLbl="node1" presStyleIdx="0" presStyleCnt="5"/>
      <dgm:spPr/>
    </dgm:pt>
    <dgm:pt modelId="{93E0CC7D-F9AE-4213-BED4-F93F9BAABC9B}" type="pres">
      <dgm:prSet presAssocID="{6CF23C88-CC8B-4AD6-B999-C35345E65C6B}" presName="text_1" presStyleLbl="node1" presStyleIdx="0" presStyleCnt="5">
        <dgm:presLayoutVars>
          <dgm:bulletEnabled val="1"/>
        </dgm:presLayoutVars>
      </dgm:prSet>
      <dgm:spPr/>
    </dgm:pt>
    <dgm:pt modelId="{69E52BF3-B8F7-4911-AD86-FEE32B0C23E3}" type="pres">
      <dgm:prSet presAssocID="{6CF23C88-CC8B-4AD6-B999-C35345E65C6B}" presName="accent_1" presStyleCnt="0"/>
      <dgm:spPr/>
    </dgm:pt>
    <dgm:pt modelId="{9EB25D89-4631-4880-AB4F-C738F7CF15D6}" type="pres">
      <dgm:prSet presAssocID="{6CF23C88-CC8B-4AD6-B999-C35345E65C6B}" presName="accentRepeatNode" presStyleLbl="solidFgAcc1" presStyleIdx="0" presStyleCnt="5"/>
      <dgm:spPr/>
    </dgm:pt>
    <dgm:pt modelId="{157EAFC4-474C-4448-9315-64C0D43C56B9}" type="pres">
      <dgm:prSet presAssocID="{AF818E6A-4A8B-4AC2-AC2A-B2213980C38C}" presName="text_2" presStyleLbl="node1" presStyleIdx="1" presStyleCnt="5">
        <dgm:presLayoutVars>
          <dgm:bulletEnabled val="1"/>
        </dgm:presLayoutVars>
      </dgm:prSet>
      <dgm:spPr/>
    </dgm:pt>
    <dgm:pt modelId="{7E3BCF1F-C607-4BBE-B6DD-2674B815FC35}" type="pres">
      <dgm:prSet presAssocID="{AF818E6A-4A8B-4AC2-AC2A-B2213980C38C}" presName="accent_2" presStyleCnt="0"/>
      <dgm:spPr/>
    </dgm:pt>
    <dgm:pt modelId="{D1E213FF-E912-4599-B02C-0B929195BD02}" type="pres">
      <dgm:prSet presAssocID="{AF818E6A-4A8B-4AC2-AC2A-B2213980C38C}" presName="accentRepeatNode" presStyleLbl="solidFgAcc1" presStyleIdx="1" presStyleCnt="5"/>
      <dgm:spPr/>
    </dgm:pt>
    <dgm:pt modelId="{061ED3B3-CB2E-4B07-9FC4-42B846FA6625}" type="pres">
      <dgm:prSet presAssocID="{654732D9-BDCC-4AA6-986F-95A1F9B2E839}" presName="text_3" presStyleLbl="node1" presStyleIdx="2" presStyleCnt="5">
        <dgm:presLayoutVars>
          <dgm:bulletEnabled val="1"/>
        </dgm:presLayoutVars>
      </dgm:prSet>
      <dgm:spPr/>
    </dgm:pt>
    <dgm:pt modelId="{A2808FD7-D722-4BAB-8142-5FBEDC757798}" type="pres">
      <dgm:prSet presAssocID="{654732D9-BDCC-4AA6-986F-95A1F9B2E839}" presName="accent_3" presStyleCnt="0"/>
      <dgm:spPr/>
    </dgm:pt>
    <dgm:pt modelId="{A94E2D61-A0B2-4D6E-A96A-C4E21A562BBA}" type="pres">
      <dgm:prSet presAssocID="{654732D9-BDCC-4AA6-986F-95A1F9B2E839}" presName="accentRepeatNode" presStyleLbl="solidFgAcc1" presStyleIdx="2" presStyleCnt="5"/>
      <dgm:spPr/>
    </dgm:pt>
    <dgm:pt modelId="{C8D7E06B-BBA9-4674-A1D7-9E8B677508A2}" type="pres">
      <dgm:prSet presAssocID="{3F0FE5BC-CBB1-4772-8262-11EF4EF19532}" presName="text_4" presStyleLbl="node1" presStyleIdx="3" presStyleCnt="5">
        <dgm:presLayoutVars>
          <dgm:bulletEnabled val="1"/>
        </dgm:presLayoutVars>
      </dgm:prSet>
      <dgm:spPr/>
    </dgm:pt>
    <dgm:pt modelId="{668DB303-5FC6-411C-BC19-9572D3814B3F}" type="pres">
      <dgm:prSet presAssocID="{3F0FE5BC-CBB1-4772-8262-11EF4EF19532}" presName="accent_4" presStyleCnt="0"/>
      <dgm:spPr/>
    </dgm:pt>
    <dgm:pt modelId="{76C11A84-893A-45A0-9D2C-1B8AE7B8E4ED}" type="pres">
      <dgm:prSet presAssocID="{3F0FE5BC-CBB1-4772-8262-11EF4EF19532}" presName="accentRepeatNode" presStyleLbl="solidFgAcc1" presStyleIdx="3" presStyleCnt="5"/>
      <dgm:spPr/>
    </dgm:pt>
    <dgm:pt modelId="{A41C2EE6-AE84-4C3F-A918-40127D23B8AD}" type="pres">
      <dgm:prSet presAssocID="{33FE1DA4-D6BA-4E5F-9FF7-26EF6F6425B2}" presName="text_5" presStyleLbl="node1" presStyleIdx="4" presStyleCnt="5">
        <dgm:presLayoutVars>
          <dgm:bulletEnabled val="1"/>
        </dgm:presLayoutVars>
      </dgm:prSet>
      <dgm:spPr/>
    </dgm:pt>
    <dgm:pt modelId="{65A5F853-6021-4848-98EF-73736CB46F36}" type="pres">
      <dgm:prSet presAssocID="{33FE1DA4-D6BA-4E5F-9FF7-26EF6F6425B2}" presName="accent_5" presStyleCnt="0"/>
      <dgm:spPr/>
    </dgm:pt>
    <dgm:pt modelId="{D909233B-18D0-4770-8DBB-334CF0140FFD}" type="pres">
      <dgm:prSet presAssocID="{33FE1DA4-D6BA-4E5F-9FF7-26EF6F6425B2}" presName="accentRepeatNode" presStyleLbl="solidFgAcc1" presStyleIdx="4" presStyleCnt="5"/>
      <dgm:spPr/>
    </dgm:pt>
  </dgm:ptLst>
  <dgm:cxnLst>
    <dgm:cxn modelId="{DCC61F07-EAA6-41C5-891C-1CF03A359869}" srcId="{49609F37-1B45-469F-B634-DF7154431B3D}" destId="{6CF23C88-CC8B-4AD6-B999-C35345E65C6B}" srcOrd="0" destOrd="0" parTransId="{A0A6F3F9-9A76-468F-82F4-5D8D48CC04FB}" sibTransId="{88261681-183D-4017-8018-EE04B0777FD1}"/>
    <dgm:cxn modelId="{43C9F81C-2AC0-41C1-90EC-BA7BA58EAED8}" srcId="{49609F37-1B45-469F-B634-DF7154431B3D}" destId="{3F0FE5BC-CBB1-4772-8262-11EF4EF19532}" srcOrd="3" destOrd="0" parTransId="{7584790B-3E69-488A-952A-AA9BC4FE194F}" sibTransId="{E2DDFD8A-0BC2-4AE7-A743-5AE76093DAB4}"/>
    <dgm:cxn modelId="{5992D142-AD49-4ACC-AB98-431504508306}" srcId="{49609F37-1B45-469F-B634-DF7154431B3D}" destId="{AF818E6A-4A8B-4AC2-AC2A-B2213980C38C}" srcOrd="1" destOrd="0" parTransId="{204F9E71-871A-4D7C-8537-F36B71C4F8B3}" sibTransId="{FA933267-EC4B-4D23-9BC8-7FEBCE36B107}"/>
    <dgm:cxn modelId="{2DB8E269-60B7-4E06-856F-38FF06B878E8}" srcId="{49609F37-1B45-469F-B634-DF7154431B3D}" destId="{654732D9-BDCC-4AA6-986F-95A1F9B2E839}" srcOrd="2" destOrd="0" parTransId="{57C2B651-93FB-42B6-9391-66479F186F0A}" sibTransId="{88881772-87B8-465E-95EE-76778C51CC84}"/>
    <dgm:cxn modelId="{598AA06C-8B3B-472B-8AF9-B163B684C13C}" type="presOf" srcId="{49609F37-1B45-469F-B634-DF7154431B3D}" destId="{F1BFDB9F-0F10-477E-82BB-4BD8B48528BF}" srcOrd="0" destOrd="0" presId="urn:microsoft.com/office/officeart/2008/layout/VerticalCurvedList"/>
    <dgm:cxn modelId="{33B5AF6E-A92A-446F-8007-A0D12676CBBA}" type="presOf" srcId="{88261681-183D-4017-8018-EE04B0777FD1}" destId="{3FA504E4-5B36-42B0-8C88-83610D02B274}" srcOrd="0" destOrd="0" presId="urn:microsoft.com/office/officeart/2008/layout/VerticalCurvedList"/>
    <dgm:cxn modelId="{E99CDB71-D2CF-4A52-B550-0C14EA89825C}" type="presOf" srcId="{6CF23C88-CC8B-4AD6-B999-C35345E65C6B}" destId="{93E0CC7D-F9AE-4213-BED4-F93F9BAABC9B}" srcOrd="0" destOrd="0" presId="urn:microsoft.com/office/officeart/2008/layout/VerticalCurvedList"/>
    <dgm:cxn modelId="{BBDC597B-BF52-420D-BD8D-0C1975CEB935}" type="presOf" srcId="{3F0FE5BC-CBB1-4772-8262-11EF4EF19532}" destId="{C8D7E06B-BBA9-4674-A1D7-9E8B677508A2}" srcOrd="0" destOrd="0" presId="urn:microsoft.com/office/officeart/2008/layout/VerticalCurvedList"/>
    <dgm:cxn modelId="{8D010ACC-2FF9-4374-8A76-0795B988C28B}" srcId="{49609F37-1B45-469F-B634-DF7154431B3D}" destId="{33FE1DA4-D6BA-4E5F-9FF7-26EF6F6425B2}" srcOrd="4" destOrd="0" parTransId="{A2C952BA-6B95-4C95-806C-B74DC44A9F69}" sibTransId="{14286829-C2F0-40CA-B69F-95287A49EFDB}"/>
    <dgm:cxn modelId="{429682E3-0C70-4D39-8FAD-55DEAABC70E5}" type="presOf" srcId="{654732D9-BDCC-4AA6-986F-95A1F9B2E839}" destId="{061ED3B3-CB2E-4B07-9FC4-42B846FA6625}" srcOrd="0" destOrd="0" presId="urn:microsoft.com/office/officeart/2008/layout/VerticalCurvedList"/>
    <dgm:cxn modelId="{AF6DF8E5-A360-44BE-A3F9-4DE50C102102}" type="presOf" srcId="{33FE1DA4-D6BA-4E5F-9FF7-26EF6F6425B2}" destId="{A41C2EE6-AE84-4C3F-A918-40127D23B8AD}" srcOrd="0" destOrd="0" presId="urn:microsoft.com/office/officeart/2008/layout/VerticalCurvedList"/>
    <dgm:cxn modelId="{F4B4B2F8-E3A9-4D22-B231-3A0A3FF7D8CE}" type="presOf" srcId="{AF818E6A-4A8B-4AC2-AC2A-B2213980C38C}" destId="{157EAFC4-474C-4448-9315-64C0D43C56B9}" srcOrd="0" destOrd="0" presId="urn:microsoft.com/office/officeart/2008/layout/VerticalCurvedList"/>
    <dgm:cxn modelId="{2BD2674C-7724-4105-BC2B-FB468CD9574F}" type="presParOf" srcId="{F1BFDB9F-0F10-477E-82BB-4BD8B48528BF}" destId="{58F20D9F-2560-4CD1-814D-24180D8FF275}" srcOrd="0" destOrd="0" presId="urn:microsoft.com/office/officeart/2008/layout/VerticalCurvedList"/>
    <dgm:cxn modelId="{2B56C9F1-7B4B-4C83-8A25-8A7121E9502F}" type="presParOf" srcId="{58F20D9F-2560-4CD1-814D-24180D8FF275}" destId="{E6DCBC48-CF88-4D7A-AC1E-D98AAAF9B30A}" srcOrd="0" destOrd="0" presId="urn:microsoft.com/office/officeart/2008/layout/VerticalCurvedList"/>
    <dgm:cxn modelId="{EBCE0D22-7184-400A-A6B6-6BD7DAC068BD}" type="presParOf" srcId="{E6DCBC48-CF88-4D7A-AC1E-D98AAAF9B30A}" destId="{AA03457D-08F3-4D0E-9AEF-9ADBBED6EC50}" srcOrd="0" destOrd="0" presId="urn:microsoft.com/office/officeart/2008/layout/VerticalCurvedList"/>
    <dgm:cxn modelId="{0FC899C3-7B07-4362-8F11-6C905A69F6EB}" type="presParOf" srcId="{E6DCBC48-CF88-4D7A-AC1E-D98AAAF9B30A}" destId="{3FA504E4-5B36-42B0-8C88-83610D02B274}" srcOrd="1" destOrd="0" presId="urn:microsoft.com/office/officeart/2008/layout/VerticalCurvedList"/>
    <dgm:cxn modelId="{7C41B2A6-5F17-40A1-8E05-8F5D47B32EFB}" type="presParOf" srcId="{E6DCBC48-CF88-4D7A-AC1E-D98AAAF9B30A}" destId="{285D7496-3C82-4A5C-A877-D2FE40334AEA}" srcOrd="2" destOrd="0" presId="urn:microsoft.com/office/officeart/2008/layout/VerticalCurvedList"/>
    <dgm:cxn modelId="{7ABBB1A8-A1DF-483D-AE50-9926B2635FF4}" type="presParOf" srcId="{E6DCBC48-CF88-4D7A-AC1E-D98AAAF9B30A}" destId="{9A4BF226-A375-4D40-B7EB-7AD14D3808DC}" srcOrd="3" destOrd="0" presId="urn:microsoft.com/office/officeart/2008/layout/VerticalCurvedList"/>
    <dgm:cxn modelId="{A72077BB-336F-428F-A561-2AF7843C0354}" type="presParOf" srcId="{58F20D9F-2560-4CD1-814D-24180D8FF275}" destId="{93E0CC7D-F9AE-4213-BED4-F93F9BAABC9B}" srcOrd="1" destOrd="0" presId="urn:microsoft.com/office/officeart/2008/layout/VerticalCurvedList"/>
    <dgm:cxn modelId="{6E4F2657-CF78-4A11-B1D1-7B0626B42F46}" type="presParOf" srcId="{58F20D9F-2560-4CD1-814D-24180D8FF275}" destId="{69E52BF3-B8F7-4911-AD86-FEE32B0C23E3}" srcOrd="2" destOrd="0" presId="urn:microsoft.com/office/officeart/2008/layout/VerticalCurvedList"/>
    <dgm:cxn modelId="{949FBC45-C6CF-4FCD-862E-044C93B6F20C}" type="presParOf" srcId="{69E52BF3-B8F7-4911-AD86-FEE32B0C23E3}" destId="{9EB25D89-4631-4880-AB4F-C738F7CF15D6}" srcOrd="0" destOrd="0" presId="urn:microsoft.com/office/officeart/2008/layout/VerticalCurvedList"/>
    <dgm:cxn modelId="{9EF66429-BB9F-4E08-8A0D-7341212F729D}" type="presParOf" srcId="{58F20D9F-2560-4CD1-814D-24180D8FF275}" destId="{157EAFC4-474C-4448-9315-64C0D43C56B9}" srcOrd="3" destOrd="0" presId="urn:microsoft.com/office/officeart/2008/layout/VerticalCurvedList"/>
    <dgm:cxn modelId="{0D134952-EA0B-45A7-81A9-70D7FE936CC5}" type="presParOf" srcId="{58F20D9F-2560-4CD1-814D-24180D8FF275}" destId="{7E3BCF1F-C607-4BBE-B6DD-2674B815FC35}" srcOrd="4" destOrd="0" presId="urn:microsoft.com/office/officeart/2008/layout/VerticalCurvedList"/>
    <dgm:cxn modelId="{98D8A64C-AD4E-48C4-8DB2-0BB36CAB4E21}" type="presParOf" srcId="{7E3BCF1F-C607-4BBE-B6DD-2674B815FC35}" destId="{D1E213FF-E912-4599-B02C-0B929195BD02}" srcOrd="0" destOrd="0" presId="urn:microsoft.com/office/officeart/2008/layout/VerticalCurvedList"/>
    <dgm:cxn modelId="{D3A9F5A3-C260-41AA-872A-C34E67CDBE8C}" type="presParOf" srcId="{58F20D9F-2560-4CD1-814D-24180D8FF275}" destId="{061ED3B3-CB2E-4B07-9FC4-42B846FA6625}" srcOrd="5" destOrd="0" presId="urn:microsoft.com/office/officeart/2008/layout/VerticalCurvedList"/>
    <dgm:cxn modelId="{686AB257-FA27-4744-9E3D-2DB3DECAE3C2}" type="presParOf" srcId="{58F20D9F-2560-4CD1-814D-24180D8FF275}" destId="{A2808FD7-D722-4BAB-8142-5FBEDC757798}" srcOrd="6" destOrd="0" presId="urn:microsoft.com/office/officeart/2008/layout/VerticalCurvedList"/>
    <dgm:cxn modelId="{086CFD8C-D520-4B83-8B20-3DA56DC09158}" type="presParOf" srcId="{A2808FD7-D722-4BAB-8142-5FBEDC757798}" destId="{A94E2D61-A0B2-4D6E-A96A-C4E21A562BBA}" srcOrd="0" destOrd="0" presId="urn:microsoft.com/office/officeart/2008/layout/VerticalCurvedList"/>
    <dgm:cxn modelId="{33C3A958-50E4-4CCC-97D8-D1C25DFD5B89}" type="presParOf" srcId="{58F20D9F-2560-4CD1-814D-24180D8FF275}" destId="{C8D7E06B-BBA9-4674-A1D7-9E8B677508A2}" srcOrd="7" destOrd="0" presId="urn:microsoft.com/office/officeart/2008/layout/VerticalCurvedList"/>
    <dgm:cxn modelId="{02000A9E-C1C0-480A-9116-3E72D61B1409}" type="presParOf" srcId="{58F20D9F-2560-4CD1-814D-24180D8FF275}" destId="{668DB303-5FC6-411C-BC19-9572D3814B3F}" srcOrd="8" destOrd="0" presId="urn:microsoft.com/office/officeart/2008/layout/VerticalCurvedList"/>
    <dgm:cxn modelId="{62569F95-0E14-4796-8DDF-BDB695211869}" type="presParOf" srcId="{668DB303-5FC6-411C-BC19-9572D3814B3F}" destId="{76C11A84-893A-45A0-9D2C-1B8AE7B8E4ED}" srcOrd="0" destOrd="0" presId="urn:microsoft.com/office/officeart/2008/layout/VerticalCurvedList"/>
    <dgm:cxn modelId="{07DBBA38-547A-4DCE-9C81-BB9FF41A58D2}" type="presParOf" srcId="{58F20D9F-2560-4CD1-814D-24180D8FF275}" destId="{A41C2EE6-AE84-4C3F-A918-40127D23B8AD}" srcOrd="9" destOrd="0" presId="urn:microsoft.com/office/officeart/2008/layout/VerticalCurvedList"/>
    <dgm:cxn modelId="{95589547-1792-413E-9359-D2056D78845C}" type="presParOf" srcId="{58F20D9F-2560-4CD1-814D-24180D8FF275}" destId="{65A5F853-6021-4848-98EF-73736CB46F36}" srcOrd="10" destOrd="0" presId="urn:microsoft.com/office/officeart/2008/layout/VerticalCurvedList"/>
    <dgm:cxn modelId="{C7C32933-BFD3-491C-B316-ADD3CEF3D47B}" type="presParOf" srcId="{65A5F853-6021-4848-98EF-73736CB46F36}" destId="{D909233B-18D0-4770-8DBB-334CF0140FF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D5080F-37AE-5647-9B27-E4AFF934CDE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740E03B-D12B-6140-BC4D-A4FD3BEE3B72}">
      <dgm:prSet phldrT="[Text]"/>
      <dgm:spPr/>
      <dgm:t>
        <a:bodyPr/>
        <a:lstStyle/>
        <a:p>
          <a:r>
            <a:rPr lang="en-US"/>
            <a:t>Please do not interrupt class time.  Prearrange any meeting times with the teacher.</a:t>
          </a:r>
        </a:p>
      </dgm:t>
    </dgm:pt>
    <dgm:pt modelId="{B255EE0D-ACD0-914B-B965-13D4F6310D4B}" type="parTrans" cxnId="{1D322168-40A5-4E46-A90F-09266901D76C}">
      <dgm:prSet/>
      <dgm:spPr/>
      <dgm:t>
        <a:bodyPr/>
        <a:lstStyle/>
        <a:p>
          <a:endParaRPr lang="en-US" sz="2400"/>
        </a:p>
      </dgm:t>
    </dgm:pt>
    <dgm:pt modelId="{037B26CB-EB7B-4C4A-9024-0C0A182A44A0}" type="sibTrans" cxnId="{1D322168-40A5-4E46-A90F-09266901D76C}">
      <dgm:prSet/>
      <dgm:spPr/>
      <dgm:t>
        <a:bodyPr/>
        <a:lstStyle/>
        <a:p>
          <a:endParaRPr lang="en-US"/>
        </a:p>
      </dgm:t>
    </dgm:pt>
    <dgm:pt modelId="{EAC3E5D7-3234-8943-97BE-0C9BFF879E92}">
      <dgm:prSet phldrT="[Text]"/>
      <dgm:spPr/>
      <dgm:t>
        <a:bodyPr/>
        <a:lstStyle/>
        <a:p>
          <a:r>
            <a:rPr lang="en-US"/>
            <a:t>Wear a Visitor Badge at all times.</a:t>
          </a:r>
        </a:p>
      </dgm:t>
    </dgm:pt>
    <dgm:pt modelId="{2FA8D04A-9E36-A442-9C0A-CDBC1DA50127}" type="parTrans" cxnId="{B8AF8BF3-1CCA-2041-A074-6A845FD7C93A}">
      <dgm:prSet/>
      <dgm:spPr/>
      <dgm:t>
        <a:bodyPr/>
        <a:lstStyle/>
        <a:p>
          <a:endParaRPr lang="en-US" sz="2400"/>
        </a:p>
      </dgm:t>
    </dgm:pt>
    <dgm:pt modelId="{9F59C6BF-63C0-9245-8E1D-2EE96090D5FA}" type="sibTrans" cxnId="{B8AF8BF3-1CCA-2041-A074-6A845FD7C93A}">
      <dgm:prSet/>
      <dgm:spPr/>
      <dgm:t>
        <a:bodyPr/>
        <a:lstStyle/>
        <a:p>
          <a:endParaRPr lang="en-US"/>
        </a:p>
      </dgm:t>
    </dgm:pt>
    <dgm:pt modelId="{D6E181D1-9D8E-9448-8320-6668F2DB50DD}">
      <dgm:prSet phldrT="[Text]"/>
      <dgm:spPr/>
      <dgm:t>
        <a:bodyPr/>
        <a:lstStyle/>
        <a:p>
          <a:r>
            <a:rPr lang="en-US"/>
            <a:t>For classroom activities, make other arrangements for siblings (both older and younger).</a:t>
          </a:r>
        </a:p>
      </dgm:t>
    </dgm:pt>
    <dgm:pt modelId="{24C7AABF-FB71-E148-BDE3-FDD71E151BA1}" type="parTrans" cxnId="{8E8FC190-8F0E-F546-8291-1275475B2E87}">
      <dgm:prSet/>
      <dgm:spPr/>
      <dgm:t>
        <a:bodyPr/>
        <a:lstStyle/>
        <a:p>
          <a:endParaRPr lang="en-US" sz="2400"/>
        </a:p>
      </dgm:t>
    </dgm:pt>
    <dgm:pt modelId="{BCE7CB89-EE71-AF4A-9916-3E54C63DC301}" type="sibTrans" cxnId="{8E8FC190-8F0E-F546-8291-1275475B2E87}">
      <dgm:prSet/>
      <dgm:spPr/>
      <dgm:t>
        <a:bodyPr/>
        <a:lstStyle/>
        <a:p>
          <a:endParaRPr lang="en-US"/>
        </a:p>
      </dgm:t>
    </dgm:pt>
    <dgm:pt modelId="{4F8B1158-1102-2A43-B4CB-9AB15CD37187}">
      <dgm:prSet phldrT="[Text]"/>
      <dgm:spPr/>
      <dgm:t>
        <a:bodyPr/>
        <a:lstStyle/>
        <a:p>
          <a:r>
            <a:rPr lang="en-US"/>
            <a:t>Class fund is to be used for specified purchases only.</a:t>
          </a:r>
        </a:p>
      </dgm:t>
    </dgm:pt>
    <dgm:pt modelId="{8E8B1BC5-7CB0-654A-AB0D-C88888C8908E}" type="parTrans" cxnId="{4AC99695-EFCE-1346-88E4-837AE98C90A4}">
      <dgm:prSet/>
      <dgm:spPr/>
      <dgm:t>
        <a:bodyPr/>
        <a:lstStyle/>
        <a:p>
          <a:endParaRPr lang="en-US" sz="2400"/>
        </a:p>
      </dgm:t>
    </dgm:pt>
    <dgm:pt modelId="{50EDA4D3-1228-C748-9A38-EBADB19354EB}" type="sibTrans" cxnId="{4AC99695-EFCE-1346-88E4-837AE98C90A4}">
      <dgm:prSet/>
      <dgm:spPr/>
      <dgm:t>
        <a:bodyPr/>
        <a:lstStyle/>
        <a:p>
          <a:endParaRPr lang="en-US"/>
        </a:p>
      </dgm:t>
    </dgm:pt>
    <dgm:pt modelId="{A23542BC-14E8-4088-82D0-CB8D65E57112}">
      <dgm:prSet phldrT="[Text]"/>
      <dgm:spPr/>
      <dgm:t>
        <a:bodyPr/>
        <a:lstStyle/>
        <a:p>
          <a:r>
            <a:rPr lang="en-US"/>
            <a:t>Give other parents the opportunity to volunteer whenever possible.</a:t>
          </a:r>
        </a:p>
      </dgm:t>
    </dgm:pt>
    <dgm:pt modelId="{B898C685-352D-4448-9CEC-B88C80AF6D83}" type="parTrans" cxnId="{B6049138-F41A-4426-88B7-A7F5C97646AE}">
      <dgm:prSet/>
      <dgm:spPr/>
      <dgm:t>
        <a:bodyPr/>
        <a:lstStyle/>
        <a:p>
          <a:endParaRPr lang="en-US"/>
        </a:p>
      </dgm:t>
    </dgm:pt>
    <dgm:pt modelId="{0AC36D7C-E289-4998-B289-E4318E669CE8}" type="sibTrans" cxnId="{B6049138-F41A-4426-88B7-A7F5C97646AE}">
      <dgm:prSet/>
      <dgm:spPr/>
      <dgm:t>
        <a:bodyPr/>
        <a:lstStyle/>
        <a:p>
          <a:endParaRPr lang="en-US"/>
        </a:p>
      </dgm:t>
    </dgm:pt>
    <dgm:pt modelId="{8CA3C596-AF98-4C84-8FC0-956D8AEDC76F}" type="pres">
      <dgm:prSet presAssocID="{66D5080F-37AE-5647-9B27-E4AFF934CDE1}" presName="linear" presStyleCnt="0">
        <dgm:presLayoutVars>
          <dgm:animLvl val="lvl"/>
          <dgm:resizeHandles val="exact"/>
        </dgm:presLayoutVars>
      </dgm:prSet>
      <dgm:spPr/>
    </dgm:pt>
    <dgm:pt modelId="{3F03838E-D1DF-41A8-A31E-92BCBBA2AF30}" type="pres">
      <dgm:prSet presAssocID="{E740E03B-D12B-6140-BC4D-A4FD3BEE3B72}" presName="parentText" presStyleLbl="node1" presStyleIdx="0" presStyleCnt="5">
        <dgm:presLayoutVars>
          <dgm:chMax val="0"/>
          <dgm:bulletEnabled val="1"/>
        </dgm:presLayoutVars>
      </dgm:prSet>
      <dgm:spPr/>
    </dgm:pt>
    <dgm:pt modelId="{70E73E19-92FF-4086-8E09-084C77A1ABBD}" type="pres">
      <dgm:prSet presAssocID="{037B26CB-EB7B-4C4A-9024-0C0A182A44A0}" presName="spacer" presStyleCnt="0"/>
      <dgm:spPr/>
    </dgm:pt>
    <dgm:pt modelId="{12BCEB3F-F11B-4624-9E40-B19DFB3CCDCE}" type="pres">
      <dgm:prSet presAssocID="{A23542BC-14E8-4088-82D0-CB8D65E57112}" presName="parentText" presStyleLbl="node1" presStyleIdx="1" presStyleCnt="5">
        <dgm:presLayoutVars>
          <dgm:chMax val="0"/>
          <dgm:bulletEnabled val="1"/>
        </dgm:presLayoutVars>
      </dgm:prSet>
      <dgm:spPr/>
    </dgm:pt>
    <dgm:pt modelId="{F0D7A9DB-D188-4445-90CD-9ED83DA8121E}" type="pres">
      <dgm:prSet presAssocID="{0AC36D7C-E289-4998-B289-E4318E669CE8}" presName="spacer" presStyleCnt="0"/>
      <dgm:spPr/>
    </dgm:pt>
    <dgm:pt modelId="{13980270-ACAB-49CB-A04E-BD557730DC39}" type="pres">
      <dgm:prSet presAssocID="{EAC3E5D7-3234-8943-97BE-0C9BFF879E92}" presName="parentText" presStyleLbl="node1" presStyleIdx="2" presStyleCnt="5">
        <dgm:presLayoutVars>
          <dgm:chMax val="0"/>
          <dgm:bulletEnabled val="1"/>
        </dgm:presLayoutVars>
      </dgm:prSet>
      <dgm:spPr/>
    </dgm:pt>
    <dgm:pt modelId="{530A895D-867E-4ADA-A061-E1B93E20C222}" type="pres">
      <dgm:prSet presAssocID="{9F59C6BF-63C0-9245-8E1D-2EE96090D5FA}" presName="spacer" presStyleCnt="0"/>
      <dgm:spPr/>
    </dgm:pt>
    <dgm:pt modelId="{2B69F627-F93C-4E56-9945-F3EF3FDD539A}" type="pres">
      <dgm:prSet presAssocID="{D6E181D1-9D8E-9448-8320-6668F2DB50DD}" presName="parentText" presStyleLbl="node1" presStyleIdx="3" presStyleCnt="5">
        <dgm:presLayoutVars>
          <dgm:chMax val="0"/>
          <dgm:bulletEnabled val="1"/>
        </dgm:presLayoutVars>
      </dgm:prSet>
      <dgm:spPr/>
    </dgm:pt>
    <dgm:pt modelId="{CF4ACE0A-AFEE-4A6E-9774-D35CB9404B53}" type="pres">
      <dgm:prSet presAssocID="{BCE7CB89-EE71-AF4A-9916-3E54C63DC301}" presName="spacer" presStyleCnt="0"/>
      <dgm:spPr/>
    </dgm:pt>
    <dgm:pt modelId="{FE75AB54-518F-4C78-9CD4-4417FF2FC14A}" type="pres">
      <dgm:prSet presAssocID="{4F8B1158-1102-2A43-B4CB-9AB15CD37187}" presName="parentText" presStyleLbl="node1" presStyleIdx="4" presStyleCnt="5">
        <dgm:presLayoutVars>
          <dgm:chMax val="0"/>
          <dgm:bulletEnabled val="1"/>
        </dgm:presLayoutVars>
      </dgm:prSet>
      <dgm:spPr/>
    </dgm:pt>
  </dgm:ptLst>
  <dgm:cxnLst>
    <dgm:cxn modelId="{ACAEF821-AEEB-4D95-BD68-74DBA49D7E23}" type="presOf" srcId="{EAC3E5D7-3234-8943-97BE-0C9BFF879E92}" destId="{13980270-ACAB-49CB-A04E-BD557730DC39}" srcOrd="0" destOrd="0" presId="urn:microsoft.com/office/officeart/2005/8/layout/vList2"/>
    <dgm:cxn modelId="{9973EB2E-E12B-40C1-A01C-1CC946F20AB2}" type="presOf" srcId="{D6E181D1-9D8E-9448-8320-6668F2DB50DD}" destId="{2B69F627-F93C-4E56-9945-F3EF3FDD539A}" srcOrd="0" destOrd="0" presId="urn:microsoft.com/office/officeart/2005/8/layout/vList2"/>
    <dgm:cxn modelId="{B6049138-F41A-4426-88B7-A7F5C97646AE}" srcId="{66D5080F-37AE-5647-9B27-E4AFF934CDE1}" destId="{A23542BC-14E8-4088-82D0-CB8D65E57112}" srcOrd="1" destOrd="0" parTransId="{B898C685-352D-4448-9CEC-B88C80AF6D83}" sibTransId="{0AC36D7C-E289-4998-B289-E4318E669CE8}"/>
    <dgm:cxn modelId="{1D322168-40A5-4E46-A90F-09266901D76C}" srcId="{66D5080F-37AE-5647-9B27-E4AFF934CDE1}" destId="{E740E03B-D12B-6140-BC4D-A4FD3BEE3B72}" srcOrd="0" destOrd="0" parTransId="{B255EE0D-ACD0-914B-B965-13D4F6310D4B}" sibTransId="{037B26CB-EB7B-4C4A-9024-0C0A182A44A0}"/>
    <dgm:cxn modelId="{8E8FC190-8F0E-F546-8291-1275475B2E87}" srcId="{66D5080F-37AE-5647-9B27-E4AFF934CDE1}" destId="{D6E181D1-9D8E-9448-8320-6668F2DB50DD}" srcOrd="3" destOrd="0" parTransId="{24C7AABF-FB71-E148-BDE3-FDD71E151BA1}" sibTransId="{BCE7CB89-EE71-AF4A-9916-3E54C63DC301}"/>
    <dgm:cxn modelId="{4AC99695-EFCE-1346-88E4-837AE98C90A4}" srcId="{66D5080F-37AE-5647-9B27-E4AFF934CDE1}" destId="{4F8B1158-1102-2A43-B4CB-9AB15CD37187}" srcOrd="4" destOrd="0" parTransId="{8E8B1BC5-7CB0-654A-AB0D-C88888C8908E}" sibTransId="{50EDA4D3-1228-C748-9A38-EBADB19354EB}"/>
    <dgm:cxn modelId="{D7C4179B-6005-4A7B-9224-03E27FF6E884}" type="presOf" srcId="{A23542BC-14E8-4088-82D0-CB8D65E57112}" destId="{12BCEB3F-F11B-4624-9E40-B19DFB3CCDCE}" srcOrd="0" destOrd="0" presId="urn:microsoft.com/office/officeart/2005/8/layout/vList2"/>
    <dgm:cxn modelId="{999E05B7-78BE-45C6-BB39-CEF6F7FC882C}" type="presOf" srcId="{E740E03B-D12B-6140-BC4D-A4FD3BEE3B72}" destId="{3F03838E-D1DF-41A8-A31E-92BCBBA2AF30}" srcOrd="0" destOrd="0" presId="urn:microsoft.com/office/officeart/2005/8/layout/vList2"/>
    <dgm:cxn modelId="{761588E0-562D-484D-9F2B-93723414D312}" type="presOf" srcId="{4F8B1158-1102-2A43-B4CB-9AB15CD37187}" destId="{FE75AB54-518F-4C78-9CD4-4417FF2FC14A}" srcOrd="0" destOrd="0" presId="urn:microsoft.com/office/officeart/2005/8/layout/vList2"/>
    <dgm:cxn modelId="{496717E5-48CE-4EC9-BB8B-D6CCB50EC0A2}" type="presOf" srcId="{66D5080F-37AE-5647-9B27-E4AFF934CDE1}" destId="{8CA3C596-AF98-4C84-8FC0-956D8AEDC76F}" srcOrd="0" destOrd="0" presId="urn:microsoft.com/office/officeart/2005/8/layout/vList2"/>
    <dgm:cxn modelId="{B8AF8BF3-1CCA-2041-A074-6A845FD7C93A}" srcId="{66D5080F-37AE-5647-9B27-E4AFF934CDE1}" destId="{EAC3E5D7-3234-8943-97BE-0C9BFF879E92}" srcOrd="2" destOrd="0" parTransId="{2FA8D04A-9E36-A442-9C0A-CDBC1DA50127}" sibTransId="{9F59C6BF-63C0-9245-8E1D-2EE96090D5FA}"/>
    <dgm:cxn modelId="{6AD7F967-1117-4940-BD6F-F88F9E042757}" type="presParOf" srcId="{8CA3C596-AF98-4C84-8FC0-956D8AEDC76F}" destId="{3F03838E-D1DF-41A8-A31E-92BCBBA2AF30}" srcOrd="0" destOrd="0" presId="urn:microsoft.com/office/officeart/2005/8/layout/vList2"/>
    <dgm:cxn modelId="{85302A07-8DCD-468E-9F6D-474BAB480302}" type="presParOf" srcId="{8CA3C596-AF98-4C84-8FC0-956D8AEDC76F}" destId="{70E73E19-92FF-4086-8E09-084C77A1ABBD}" srcOrd="1" destOrd="0" presId="urn:microsoft.com/office/officeart/2005/8/layout/vList2"/>
    <dgm:cxn modelId="{5A78D929-596D-445B-8054-400340710DA9}" type="presParOf" srcId="{8CA3C596-AF98-4C84-8FC0-956D8AEDC76F}" destId="{12BCEB3F-F11B-4624-9E40-B19DFB3CCDCE}" srcOrd="2" destOrd="0" presId="urn:microsoft.com/office/officeart/2005/8/layout/vList2"/>
    <dgm:cxn modelId="{2D2EA5F4-7077-495C-9672-9711002984FA}" type="presParOf" srcId="{8CA3C596-AF98-4C84-8FC0-956D8AEDC76F}" destId="{F0D7A9DB-D188-4445-90CD-9ED83DA8121E}" srcOrd="3" destOrd="0" presId="urn:microsoft.com/office/officeart/2005/8/layout/vList2"/>
    <dgm:cxn modelId="{A6863EFD-C546-4B7A-8B2E-E12F4E6109A4}" type="presParOf" srcId="{8CA3C596-AF98-4C84-8FC0-956D8AEDC76F}" destId="{13980270-ACAB-49CB-A04E-BD557730DC39}" srcOrd="4" destOrd="0" presId="urn:microsoft.com/office/officeart/2005/8/layout/vList2"/>
    <dgm:cxn modelId="{8158DBBB-CC46-4251-84AA-51D0330F624B}" type="presParOf" srcId="{8CA3C596-AF98-4C84-8FC0-956D8AEDC76F}" destId="{530A895D-867E-4ADA-A061-E1B93E20C222}" srcOrd="5" destOrd="0" presId="urn:microsoft.com/office/officeart/2005/8/layout/vList2"/>
    <dgm:cxn modelId="{3D5EF88F-240E-454F-90FC-F3601A140BD9}" type="presParOf" srcId="{8CA3C596-AF98-4C84-8FC0-956D8AEDC76F}" destId="{2B69F627-F93C-4E56-9945-F3EF3FDD539A}" srcOrd="6" destOrd="0" presId="urn:microsoft.com/office/officeart/2005/8/layout/vList2"/>
    <dgm:cxn modelId="{538F10D0-B90F-4ACF-8921-3A42CAF9342C}" type="presParOf" srcId="{8CA3C596-AF98-4C84-8FC0-956D8AEDC76F}" destId="{CF4ACE0A-AFEE-4A6E-9774-D35CB9404B53}" srcOrd="7" destOrd="0" presId="urn:microsoft.com/office/officeart/2005/8/layout/vList2"/>
    <dgm:cxn modelId="{123CF4F6-C1F3-414B-9E95-AD0C93F9EA87}" type="presParOf" srcId="{8CA3C596-AF98-4C84-8FC0-956D8AEDC76F}" destId="{FE75AB54-518F-4C78-9CD4-4417FF2FC14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15418D-112F-4E7A-9B02-9418F8BBDD65}" type="doc">
      <dgm:prSet loTypeId="urn:microsoft.com/office/officeart/2005/8/layout/default#2" loCatId="list" qsTypeId="urn:microsoft.com/office/officeart/2005/8/quickstyle/simple2" qsCatId="simple" csTypeId="urn:microsoft.com/office/officeart/2005/8/colors/colorful1#3" csCatId="colorful" phldr="1"/>
      <dgm:spPr/>
      <dgm:t>
        <a:bodyPr/>
        <a:lstStyle/>
        <a:p>
          <a:endParaRPr lang="en-US"/>
        </a:p>
      </dgm:t>
    </dgm:pt>
    <dgm:pt modelId="{BD43CC93-E94F-4742-800C-28F3F9420A44}">
      <dgm:prSet custT="1"/>
      <dgm:spPr/>
      <dgm:t>
        <a:bodyPr/>
        <a:lstStyle/>
        <a:p>
          <a:pPr rtl="0"/>
          <a:r>
            <a:rPr lang="en-US" sz="1200" b="0" dirty="0">
              <a:latin typeface="+mn-lt"/>
            </a:rPr>
            <a:t>Email introduction/classroom fund letter to class parents.</a:t>
          </a:r>
        </a:p>
      </dgm:t>
    </dgm:pt>
    <dgm:pt modelId="{14C67C0A-B9AE-4E94-BD58-0B4D63536E36}" type="sibTrans" cxnId="{55461ED1-7C7F-4AD9-9DE4-756566B7EAFD}">
      <dgm:prSet/>
      <dgm:spPr/>
      <dgm:t>
        <a:bodyPr/>
        <a:lstStyle/>
        <a:p>
          <a:endParaRPr lang="en-US" sz="1200"/>
        </a:p>
      </dgm:t>
    </dgm:pt>
    <dgm:pt modelId="{DA25C27C-E128-4646-BE17-13A11CE122DE}" type="parTrans" cxnId="{55461ED1-7C7F-4AD9-9DE4-756566B7EAFD}">
      <dgm:prSet/>
      <dgm:spPr/>
      <dgm:t>
        <a:bodyPr/>
        <a:lstStyle/>
        <a:p>
          <a:endParaRPr lang="en-US" sz="1200"/>
        </a:p>
      </dgm:t>
    </dgm:pt>
    <dgm:pt modelId="{4E995C29-5A25-7B45-AFA1-88454EACF0D6}">
      <dgm:prSet custT="1"/>
      <dgm:spPr/>
      <dgm:t>
        <a:bodyPr/>
        <a:lstStyle/>
        <a:p>
          <a:r>
            <a:rPr lang="en-US" sz="1200" dirty="0">
              <a:latin typeface="+mn-lt"/>
            </a:rPr>
            <a:t>Collect all money.  Send email confirmations as you receive money. Separate classroom funds from basket raffle funds.  </a:t>
          </a:r>
        </a:p>
      </dgm:t>
    </dgm:pt>
    <dgm:pt modelId="{31C57DA8-02A5-1C4A-95CD-7F9A0D75DE66}" type="parTrans" cxnId="{0E864969-AC56-934F-AFB0-F1B974B8C918}">
      <dgm:prSet/>
      <dgm:spPr/>
      <dgm:t>
        <a:bodyPr/>
        <a:lstStyle/>
        <a:p>
          <a:endParaRPr lang="en-US" sz="1200"/>
        </a:p>
      </dgm:t>
    </dgm:pt>
    <dgm:pt modelId="{F1D8FF18-2E2B-FD44-A4D5-0B59B4987FFC}" type="sibTrans" cxnId="{0E864969-AC56-934F-AFB0-F1B974B8C918}">
      <dgm:prSet/>
      <dgm:spPr/>
      <dgm:t>
        <a:bodyPr/>
        <a:lstStyle/>
        <a:p>
          <a:endParaRPr lang="en-US" sz="1200"/>
        </a:p>
      </dgm:t>
    </dgm:pt>
    <dgm:pt modelId="{E55C8891-972C-5144-BE3F-E54443F8E736}">
      <dgm:prSet custT="1"/>
      <dgm:spPr/>
      <dgm:t>
        <a:bodyPr/>
        <a:lstStyle/>
        <a:p>
          <a:r>
            <a:rPr lang="en-US" sz="1200" dirty="0">
              <a:latin typeface="+mn-lt"/>
            </a:rPr>
            <a:t>If money is left over at the end of the year, ask the teacher what is needed for the classroom.</a:t>
          </a:r>
        </a:p>
      </dgm:t>
    </dgm:pt>
    <dgm:pt modelId="{CD613393-0680-814C-A0DB-2B15D8E81035}" type="parTrans" cxnId="{28819E32-4059-CB45-AC28-5C594F01EEEE}">
      <dgm:prSet/>
      <dgm:spPr/>
      <dgm:t>
        <a:bodyPr/>
        <a:lstStyle/>
        <a:p>
          <a:endParaRPr lang="en-US" sz="1200"/>
        </a:p>
      </dgm:t>
    </dgm:pt>
    <dgm:pt modelId="{BE4BB5F7-B2F2-2D45-9127-2A4F474D798C}" type="sibTrans" cxnId="{28819E32-4059-CB45-AC28-5C594F01EEEE}">
      <dgm:prSet/>
      <dgm:spPr/>
      <dgm:t>
        <a:bodyPr/>
        <a:lstStyle/>
        <a:p>
          <a:endParaRPr lang="en-US" sz="1200"/>
        </a:p>
      </dgm:t>
    </dgm:pt>
    <dgm:pt modelId="{F98BB363-22F0-AC40-9FE2-E1AD665D44A2}">
      <dgm:prSet custT="1"/>
      <dgm:spPr/>
      <dgm:t>
        <a:bodyPr/>
        <a:lstStyle/>
        <a:p>
          <a:r>
            <a:rPr lang="en-US" sz="1200" dirty="0">
              <a:latin typeface="+mn-lt"/>
            </a:rPr>
            <a:t>As activities take place, request specific items if necessary.  Ex: paper goods for parties</a:t>
          </a:r>
        </a:p>
      </dgm:t>
    </dgm:pt>
    <dgm:pt modelId="{8EFDC567-6960-B340-93E0-745701E061C2}" type="parTrans" cxnId="{9EFF1513-A81D-D14E-B097-B6DADFF62EB5}">
      <dgm:prSet/>
      <dgm:spPr/>
      <dgm:t>
        <a:bodyPr/>
        <a:lstStyle/>
        <a:p>
          <a:endParaRPr lang="en-US" sz="1200"/>
        </a:p>
      </dgm:t>
    </dgm:pt>
    <dgm:pt modelId="{BB6E019D-92F1-8B4D-B9C5-8B94741CF525}" type="sibTrans" cxnId="{9EFF1513-A81D-D14E-B097-B6DADFF62EB5}">
      <dgm:prSet/>
      <dgm:spPr/>
      <dgm:t>
        <a:bodyPr/>
        <a:lstStyle/>
        <a:p>
          <a:endParaRPr lang="en-US" sz="1200"/>
        </a:p>
      </dgm:t>
    </dgm:pt>
    <dgm:pt modelId="{69D3DEC1-0883-E94B-B563-A444B8144B5D}">
      <dgm:prSet custT="1"/>
      <dgm:spPr/>
      <dgm:t>
        <a:bodyPr/>
        <a:lstStyle/>
        <a:p>
          <a:r>
            <a:rPr lang="en-US" sz="1200" dirty="0">
              <a:latin typeface="+mn-lt"/>
            </a:rPr>
            <a:t>Send a reminder email to class parents.</a:t>
          </a:r>
        </a:p>
      </dgm:t>
    </dgm:pt>
    <dgm:pt modelId="{ACC644D1-4CA5-BF48-9BB3-2F5E4649F369}" type="parTrans" cxnId="{0E7BB5BD-068D-1447-83EA-52AF16B82A25}">
      <dgm:prSet/>
      <dgm:spPr/>
      <dgm:t>
        <a:bodyPr/>
        <a:lstStyle/>
        <a:p>
          <a:endParaRPr lang="en-US" sz="1200"/>
        </a:p>
      </dgm:t>
    </dgm:pt>
    <dgm:pt modelId="{EC4AD494-952B-BF4C-A2B6-368CCB2C6C06}" type="sibTrans" cxnId="{0E7BB5BD-068D-1447-83EA-52AF16B82A25}">
      <dgm:prSet/>
      <dgm:spPr/>
      <dgm:t>
        <a:bodyPr/>
        <a:lstStyle/>
        <a:p>
          <a:endParaRPr lang="en-US" sz="1200"/>
        </a:p>
      </dgm:t>
    </dgm:pt>
    <dgm:pt modelId="{5ACE82AD-57EC-4F4C-B4E6-AFFFBCBD7871}">
      <dgm:prSet custT="1"/>
      <dgm:spPr/>
      <dgm:t>
        <a:bodyPr/>
        <a:lstStyle/>
        <a:p>
          <a:r>
            <a:rPr lang="en-US" sz="1200" dirty="0">
              <a:latin typeface="+mn-lt"/>
            </a:rPr>
            <a:t>Keep a spreadsheet that shows the money collected and how it was spent.</a:t>
          </a:r>
        </a:p>
      </dgm:t>
    </dgm:pt>
    <dgm:pt modelId="{75C15109-7767-0E41-B039-41609CFC8E35}" type="parTrans" cxnId="{2D8D7CC8-3E9C-AA4F-BE4F-E7DEFA0C6FC8}">
      <dgm:prSet/>
      <dgm:spPr/>
      <dgm:t>
        <a:bodyPr/>
        <a:lstStyle/>
        <a:p>
          <a:endParaRPr lang="en-US" sz="1200"/>
        </a:p>
      </dgm:t>
    </dgm:pt>
    <dgm:pt modelId="{AC8D87EB-EB80-8449-9904-BD2C5BD34B14}" type="sibTrans" cxnId="{2D8D7CC8-3E9C-AA4F-BE4F-E7DEFA0C6FC8}">
      <dgm:prSet/>
      <dgm:spPr/>
      <dgm:t>
        <a:bodyPr/>
        <a:lstStyle/>
        <a:p>
          <a:endParaRPr lang="en-US" sz="1200"/>
        </a:p>
      </dgm:t>
    </dgm:pt>
    <dgm:pt modelId="{66FE5359-5B14-664C-AB94-F922797CAEDE}" type="pres">
      <dgm:prSet presAssocID="{6115418D-112F-4E7A-9B02-9418F8BBDD65}" presName="diagram" presStyleCnt="0">
        <dgm:presLayoutVars>
          <dgm:dir/>
          <dgm:resizeHandles val="exact"/>
        </dgm:presLayoutVars>
      </dgm:prSet>
      <dgm:spPr/>
    </dgm:pt>
    <dgm:pt modelId="{2A27BAA0-0396-3746-A9A9-574B399A97E0}" type="pres">
      <dgm:prSet presAssocID="{BD43CC93-E94F-4742-800C-28F3F9420A44}" presName="node" presStyleLbl="node1" presStyleIdx="0" presStyleCnt="6" custLinFactNeighborX="4605" custLinFactNeighborY="-33889">
        <dgm:presLayoutVars>
          <dgm:bulletEnabled val="1"/>
        </dgm:presLayoutVars>
      </dgm:prSet>
      <dgm:spPr/>
    </dgm:pt>
    <dgm:pt modelId="{8F62C6B9-91B0-394B-B43E-AA1026A9F394}" type="pres">
      <dgm:prSet presAssocID="{14C67C0A-B9AE-4E94-BD58-0B4D63536E36}" presName="sibTrans" presStyleCnt="0"/>
      <dgm:spPr/>
    </dgm:pt>
    <dgm:pt modelId="{1BB75BBB-1DCA-9140-A5A0-8CBCC267AC30}" type="pres">
      <dgm:prSet presAssocID="{4E995C29-5A25-7B45-AFA1-88454EACF0D6}" presName="node" presStyleLbl="node1" presStyleIdx="1" presStyleCnt="6" custLinFactNeighborX="1272" custLinFactNeighborY="-33889">
        <dgm:presLayoutVars>
          <dgm:bulletEnabled val="1"/>
        </dgm:presLayoutVars>
      </dgm:prSet>
      <dgm:spPr/>
    </dgm:pt>
    <dgm:pt modelId="{412519B5-731C-6049-B100-4D5BB5030E13}" type="pres">
      <dgm:prSet presAssocID="{F1D8FF18-2E2B-FD44-A4D5-0B59B4987FFC}" presName="sibTrans" presStyleCnt="0"/>
      <dgm:spPr/>
    </dgm:pt>
    <dgm:pt modelId="{64F5BBE7-F4CC-3A43-828D-817E9D09087B}" type="pres">
      <dgm:prSet presAssocID="{69D3DEC1-0883-E94B-B563-A444B8144B5D}" presName="node" presStyleLbl="node1" presStyleIdx="2" presStyleCnt="6" custLinFactNeighborX="-2062" custLinFactNeighborY="-33889">
        <dgm:presLayoutVars>
          <dgm:bulletEnabled val="1"/>
        </dgm:presLayoutVars>
      </dgm:prSet>
      <dgm:spPr/>
    </dgm:pt>
    <dgm:pt modelId="{981CFDAA-6895-0E4D-81B7-4D836B24A363}" type="pres">
      <dgm:prSet presAssocID="{EC4AD494-952B-BF4C-A2B6-368CCB2C6C06}" presName="sibTrans" presStyleCnt="0"/>
      <dgm:spPr/>
    </dgm:pt>
    <dgm:pt modelId="{E127CA9B-1F71-6F4B-AD18-5FF6591621A7}" type="pres">
      <dgm:prSet presAssocID="{5ACE82AD-57EC-4F4C-B4E6-AFFFBCBD7871}" presName="node" presStyleLbl="node1" presStyleIdx="3" presStyleCnt="6">
        <dgm:presLayoutVars>
          <dgm:bulletEnabled val="1"/>
        </dgm:presLayoutVars>
      </dgm:prSet>
      <dgm:spPr/>
    </dgm:pt>
    <dgm:pt modelId="{CF2AACF4-02C2-F840-86AB-CE037AEAB64B}" type="pres">
      <dgm:prSet presAssocID="{AC8D87EB-EB80-8449-9904-BD2C5BD34B14}" presName="sibTrans" presStyleCnt="0"/>
      <dgm:spPr/>
    </dgm:pt>
    <dgm:pt modelId="{CE423EA8-BCCF-2148-9B9D-64A3086CE5AE}" type="pres">
      <dgm:prSet presAssocID="{F98BB363-22F0-AC40-9FE2-E1AD665D44A2}" presName="node" presStyleLbl="node1" presStyleIdx="4" presStyleCnt="6">
        <dgm:presLayoutVars>
          <dgm:bulletEnabled val="1"/>
        </dgm:presLayoutVars>
      </dgm:prSet>
      <dgm:spPr/>
    </dgm:pt>
    <dgm:pt modelId="{F1A816B2-A0DD-984D-BE0D-4351E40782AA}" type="pres">
      <dgm:prSet presAssocID="{BB6E019D-92F1-8B4D-B9C5-8B94741CF525}" presName="sibTrans" presStyleCnt="0"/>
      <dgm:spPr/>
    </dgm:pt>
    <dgm:pt modelId="{4276202F-D5A5-2942-9727-61915B383294}" type="pres">
      <dgm:prSet presAssocID="{E55C8891-972C-5144-BE3F-E54443F8E736}" presName="node" presStyleLbl="node1" presStyleIdx="5" presStyleCnt="6">
        <dgm:presLayoutVars>
          <dgm:bulletEnabled val="1"/>
        </dgm:presLayoutVars>
      </dgm:prSet>
      <dgm:spPr/>
    </dgm:pt>
  </dgm:ptLst>
  <dgm:cxnLst>
    <dgm:cxn modelId="{FEB6ED02-43F1-4F4E-A712-F7288F4ADCE8}" type="presOf" srcId="{BD43CC93-E94F-4742-800C-28F3F9420A44}" destId="{2A27BAA0-0396-3746-A9A9-574B399A97E0}" srcOrd="0" destOrd="0" presId="urn:microsoft.com/office/officeart/2005/8/layout/default#2"/>
    <dgm:cxn modelId="{9EFF1513-A81D-D14E-B097-B6DADFF62EB5}" srcId="{6115418D-112F-4E7A-9B02-9418F8BBDD65}" destId="{F98BB363-22F0-AC40-9FE2-E1AD665D44A2}" srcOrd="4" destOrd="0" parTransId="{8EFDC567-6960-B340-93E0-745701E061C2}" sibTransId="{BB6E019D-92F1-8B4D-B9C5-8B94741CF525}"/>
    <dgm:cxn modelId="{28819E32-4059-CB45-AC28-5C594F01EEEE}" srcId="{6115418D-112F-4E7A-9B02-9418F8BBDD65}" destId="{E55C8891-972C-5144-BE3F-E54443F8E736}" srcOrd="5" destOrd="0" parTransId="{CD613393-0680-814C-A0DB-2B15D8E81035}" sibTransId="{BE4BB5F7-B2F2-2D45-9127-2A4F474D798C}"/>
    <dgm:cxn modelId="{84C54263-2D67-824F-8D2A-C1B5A5F5C283}" type="presOf" srcId="{F98BB363-22F0-AC40-9FE2-E1AD665D44A2}" destId="{CE423EA8-BCCF-2148-9B9D-64A3086CE5AE}" srcOrd="0" destOrd="0" presId="urn:microsoft.com/office/officeart/2005/8/layout/default#2"/>
    <dgm:cxn modelId="{0E864969-AC56-934F-AFB0-F1B974B8C918}" srcId="{6115418D-112F-4E7A-9B02-9418F8BBDD65}" destId="{4E995C29-5A25-7B45-AFA1-88454EACF0D6}" srcOrd="1" destOrd="0" parTransId="{31C57DA8-02A5-1C4A-95CD-7F9A0D75DE66}" sibTransId="{F1D8FF18-2E2B-FD44-A4D5-0B59B4987FFC}"/>
    <dgm:cxn modelId="{87B2A16D-BC15-394C-A641-0FD0A830DC06}" type="presOf" srcId="{69D3DEC1-0883-E94B-B563-A444B8144B5D}" destId="{64F5BBE7-F4CC-3A43-828D-817E9D09087B}" srcOrd="0" destOrd="0" presId="urn:microsoft.com/office/officeart/2005/8/layout/default#2"/>
    <dgm:cxn modelId="{1FE8168E-64D3-D84F-8C78-3670350E45A1}" type="presOf" srcId="{E55C8891-972C-5144-BE3F-E54443F8E736}" destId="{4276202F-D5A5-2942-9727-61915B383294}" srcOrd="0" destOrd="0" presId="urn:microsoft.com/office/officeart/2005/8/layout/default#2"/>
    <dgm:cxn modelId="{8813599E-536C-6B40-8905-C68F35A77831}" type="presOf" srcId="{4E995C29-5A25-7B45-AFA1-88454EACF0D6}" destId="{1BB75BBB-1DCA-9140-A5A0-8CBCC267AC30}" srcOrd="0" destOrd="0" presId="urn:microsoft.com/office/officeart/2005/8/layout/default#2"/>
    <dgm:cxn modelId="{9F075DA1-D29C-7049-A3E9-82440BF1B313}" type="presOf" srcId="{6115418D-112F-4E7A-9B02-9418F8BBDD65}" destId="{66FE5359-5B14-664C-AB94-F922797CAEDE}" srcOrd="0" destOrd="0" presId="urn:microsoft.com/office/officeart/2005/8/layout/default#2"/>
    <dgm:cxn modelId="{0E7BB5BD-068D-1447-83EA-52AF16B82A25}" srcId="{6115418D-112F-4E7A-9B02-9418F8BBDD65}" destId="{69D3DEC1-0883-E94B-B563-A444B8144B5D}" srcOrd="2" destOrd="0" parTransId="{ACC644D1-4CA5-BF48-9BB3-2F5E4649F369}" sibTransId="{EC4AD494-952B-BF4C-A2B6-368CCB2C6C06}"/>
    <dgm:cxn modelId="{2D8D7CC8-3E9C-AA4F-BE4F-E7DEFA0C6FC8}" srcId="{6115418D-112F-4E7A-9B02-9418F8BBDD65}" destId="{5ACE82AD-57EC-4F4C-B4E6-AFFFBCBD7871}" srcOrd="3" destOrd="0" parTransId="{75C15109-7767-0E41-B039-41609CFC8E35}" sibTransId="{AC8D87EB-EB80-8449-9904-BD2C5BD34B14}"/>
    <dgm:cxn modelId="{8F933ACD-DB82-424D-B416-6EE9DFDF91C8}" type="presOf" srcId="{5ACE82AD-57EC-4F4C-B4E6-AFFFBCBD7871}" destId="{E127CA9B-1F71-6F4B-AD18-5FF6591621A7}" srcOrd="0" destOrd="0" presId="urn:microsoft.com/office/officeart/2005/8/layout/default#2"/>
    <dgm:cxn modelId="{55461ED1-7C7F-4AD9-9DE4-756566B7EAFD}" srcId="{6115418D-112F-4E7A-9B02-9418F8BBDD65}" destId="{BD43CC93-E94F-4742-800C-28F3F9420A44}" srcOrd="0" destOrd="0" parTransId="{DA25C27C-E128-4646-BE17-13A11CE122DE}" sibTransId="{14C67C0A-B9AE-4E94-BD58-0B4D63536E36}"/>
    <dgm:cxn modelId="{61F99D5F-DAD4-6E40-8C6B-5A10961221C0}" type="presParOf" srcId="{66FE5359-5B14-664C-AB94-F922797CAEDE}" destId="{2A27BAA0-0396-3746-A9A9-574B399A97E0}" srcOrd="0" destOrd="0" presId="urn:microsoft.com/office/officeart/2005/8/layout/default#2"/>
    <dgm:cxn modelId="{10C795D2-38B7-E04B-9BA8-550A2825E1C6}" type="presParOf" srcId="{66FE5359-5B14-664C-AB94-F922797CAEDE}" destId="{8F62C6B9-91B0-394B-B43E-AA1026A9F394}" srcOrd="1" destOrd="0" presId="urn:microsoft.com/office/officeart/2005/8/layout/default#2"/>
    <dgm:cxn modelId="{389BCC63-2A31-D341-B2A4-AEED4485F37B}" type="presParOf" srcId="{66FE5359-5B14-664C-AB94-F922797CAEDE}" destId="{1BB75BBB-1DCA-9140-A5A0-8CBCC267AC30}" srcOrd="2" destOrd="0" presId="urn:microsoft.com/office/officeart/2005/8/layout/default#2"/>
    <dgm:cxn modelId="{860EAB00-A6B9-E24A-8001-5E07FDDC7FC5}" type="presParOf" srcId="{66FE5359-5B14-664C-AB94-F922797CAEDE}" destId="{412519B5-731C-6049-B100-4D5BB5030E13}" srcOrd="3" destOrd="0" presId="urn:microsoft.com/office/officeart/2005/8/layout/default#2"/>
    <dgm:cxn modelId="{24DB9544-8EF8-8746-9503-8548CA40B9F6}" type="presParOf" srcId="{66FE5359-5B14-664C-AB94-F922797CAEDE}" destId="{64F5BBE7-F4CC-3A43-828D-817E9D09087B}" srcOrd="4" destOrd="0" presId="urn:microsoft.com/office/officeart/2005/8/layout/default#2"/>
    <dgm:cxn modelId="{91B6E0D3-7947-AD4E-BEB4-9724008DA688}" type="presParOf" srcId="{66FE5359-5B14-664C-AB94-F922797CAEDE}" destId="{981CFDAA-6895-0E4D-81B7-4D836B24A363}" srcOrd="5" destOrd="0" presId="urn:microsoft.com/office/officeart/2005/8/layout/default#2"/>
    <dgm:cxn modelId="{3420F8B5-8260-F943-B933-92A6431EAAB9}" type="presParOf" srcId="{66FE5359-5B14-664C-AB94-F922797CAEDE}" destId="{E127CA9B-1F71-6F4B-AD18-5FF6591621A7}" srcOrd="6" destOrd="0" presId="urn:microsoft.com/office/officeart/2005/8/layout/default#2"/>
    <dgm:cxn modelId="{295F394F-101B-A64B-85AC-DBA1308DE32B}" type="presParOf" srcId="{66FE5359-5B14-664C-AB94-F922797CAEDE}" destId="{CF2AACF4-02C2-F840-86AB-CE037AEAB64B}" srcOrd="7" destOrd="0" presId="urn:microsoft.com/office/officeart/2005/8/layout/default#2"/>
    <dgm:cxn modelId="{73B0ED9A-C739-2043-A410-C70F40016CD5}" type="presParOf" srcId="{66FE5359-5B14-664C-AB94-F922797CAEDE}" destId="{CE423EA8-BCCF-2148-9B9D-64A3086CE5AE}" srcOrd="8" destOrd="0" presId="urn:microsoft.com/office/officeart/2005/8/layout/default#2"/>
    <dgm:cxn modelId="{DF6BC679-4E3B-AA4A-91FF-99ACC52E4602}" type="presParOf" srcId="{66FE5359-5B14-664C-AB94-F922797CAEDE}" destId="{F1A816B2-A0DD-984D-BE0D-4351E40782AA}" srcOrd="9" destOrd="0" presId="urn:microsoft.com/office/officeart/2005/8/layout/default#2"/>
    <dgm:cxn modelId="{6FDE73E1-63F6-404E-B6CB-F844DB983F0E}" type="presParOf" srcId="{66FE5359-5B14-664C-AB94-F922797CAEDE}" destId="{4276202F-D5A5-2942-9727-61915B383294}" srcOrd="1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8BE935-3C1F-482F-A973-5DF8D635C484}" type="doc">
      <dgm:prSet loTypeId="urn:microsoft.com/office/officeart/2005/8/layout/vList4" loCatId="list" qsTypeId="urn:microsoft.com/office/officeart/2005/8/quickstyle/3d3" qsCatId="3D" csTypeId="urn:microsoft.com/office/officeart/2005/8/colors/colorful3" csCatId="colorful" phldr="1"/>
      <dgm:spPr/>
      <dgm:t>
        <a:bodyPr/>
        <a:lstStyle/>
        <a:p>
          <a:endParaRPr lang="en-US"/>
        </a:p>
      </dgm:t>
    </dgm:pt>
    <dgm:pt modelId="{70B1A884-81B5-4CEE-8E29-FA3BB5E5CABD}">
      <dgm:prSet phldrT="[Text]"/>
      <dgm:spPr/>
      <dgm:t>
        <a:bodyPr/>
        <a:lstStyle/>
        <a:p>
          <a:r>
            <a:rPr lang="en-US"/>
            <a:t>Winter Party</a:t>
          </a:r>
        </a:p>
      </dgm:t>
    </dgm:pt>
    <dgm:pt modelId="{0937E7CA-3666-4FA8-9D7F-277FB77F60FC}" type="parTrans" cxnId="{D9213335-CA19-4059-B4D3-BEB11C97322C}">
      <dgm:prSet/>
      <dgm:spPr/>
      <dgm:t>
        <a:bodyPr/>
        <a:lstStyle/>
        <a:p>
          <a:endParaRPr lang="en-US"/>
        </a:p>
      </dgm:t>
    </dgm:pt>
    <dgm:pt modelId="{5B644F66-B09F-44F9-AB50-98118006FE16}" type="sibTrans" cxnId="{D9213335-CA19-4059-B4D3-BEB11C97322C}">
      <dgm:prSet/>
      <dgm:spPr/>
      <dgm:t>
        <a:bodyPr/>
        <a:lstStyle/>
        <a:p>
          <a:endParaRPr lang="en-US"/>
        </a:p>
      </dgm:t>
    </dgm:pt>
    <dgm:pt modelId="{8DAC3541-8567-4936-A23E-39990D08AC9A}">
      <dgm:prSet phldrT="[Text]"/>
      <dgm:spPr/>
      <dgm:t>
        <a:bodyPr/>
        <a:lstStyle/>
        <a:p>
          <a:r>
            <a:rPr lang="en-US" dirty="0">
              <a:latin typeface="+mn-lt"/>
            </a:rPr>
            <a:t>Pick a winter theme (i.e. snowman, penguins, etc.).  </a:t>
          </a:r>
          <a:endParaRPr lang="en-US" dirty="0"/>
        </a:p>
      </dgm:t>
    </dgm:pt>
    <dgm:pt modelId="{FE20FA1F-4D9A-4E0A-9B50-34B6A46B39D3}" type="parTrans" cxnId="{5AF3066A-E488-4646-BEFC-3DD3079D116D}">
      <dgm:prSet/>
      <dgm:spPr/>
      <dgm:t>
        <a:bodyPr/>
        <a:lstStyle/>
        <a:p>
          <a:endParaRPr lang="en-US"/>
        </a:p>
      </dgm:t>
    </dgm:pt>
    <dgm:pt modelId="{362D0D4E-A9DD-4926-A68F-DFB13701D960}" type="sibTrans" cxnId="{5AF3066A-E488-4646-BEFC-3DD3079D116D}">
      <dgm:prSet/>
      <dgm:spPr/>
      <dgm:t>
        <a:bodyPr/>
        <a:lstStyle/>
        <a:p>
          <a:endParaRPr lang="en-US"/>
        </a:p>
      </dgm:t>
    </dgm:pt>
    <dgm:pt modelId="{4DC26BED-DA21-477D-AD2C-D05A30F60C05}">
      <dgm:prSet phldrT="[Text]"/>
      <dgm:spPr/>
      <dgm:t>
        <a:bodyPr/>
        <a:lstStyle/>
        <a:p>
          <a:r>
            <a:rPr lang="en-US"/>
            <a:t>End of Year Party</a:t>
          </a:r>
        </a:p>
      </dgm:t>
    </dgm:pt>
    <dgm:pt modelId="{3DC9DB3B-0C26-4CED-89F8-22A11B290999}" type="parTrans" cxnId="{A46772AD-1AC2-4E0C-ACA4-E89302F896E7}">
      <dgm:prSet/>
      <dgm:spPr/>
      <dgm:t>
        <a:bodyPr/>
        <a:lstStyle/>
        <a:p>
          <a:endParaRPr lang="en-US"/>
        </a:p>
      </dgm:t>
    </dgm:pt>
    <dgm:pt modelId="{CD4208A5-A5B9-4786-B23B-59CC89F64A47}" type="sibTrans" cxnId="{A46772AD-1AC2-4E0C-ACA4-E89302F896E7}">
      <dgm:prSet/>
      <dgm:spPr/>
      <dgm:t>
        <a:bodyPr/>
        <a:lstStyle/>
        <a:p>
          <a:endParaRPr lang="en-US"/>
        </a:p>
      </dgm:t>
    </dgm:pt>
    <dgm:pt modelId="{8A7564E4-F6A3-4D5F-A8F3-C8742DAD90C8}">
      <dgm:prSet phldrT="[Text]"/>
      <dgm:spPr/>
      <dgm:t>
        <a:bodyPr/>
        <a:lstStyle/>
        <a:p>
          <a:r>
            <a:rPr lang="en-US">
              <a:latin typeface="+mn-lt"/>
            </a:rPr>
            <a:t>Pick an end of the year theme (i.e. Summer Luau Party, etc.) </a:t>
          </a:r>
          <a:endParaRPr lang="en-US"/>
        </a:p>
      </dgm:t>
    </dgm:pt>
    <dgm:pt modelId="{526C395E-92D1-4241-8CD2-D40E86E6BBDB}" type="parTrans" cxnId="{582A9E8D-5DDB-48AC-A1BC-219B37E03CB2}">
      <dgm:prSet/>
      <dgm:spPr/>
      <dgm:t>
        <a:bodyPr/>
        <a:lstStyle/>
        <a:p>
          <a:endParaRPr lang="en-US"/>
        </a:p>
      </dgm:t>
    </dgm:pt>
    <dgm:pt modelId="{153B0F6B-9C59-4CA9-92D9-AAF6D97D9613}" type="sibTrans" cxnId="{582A9E8D-5DDB-48AC-A1BC-219B37E03CB2}">
      <dgm:prSet/>
      <dgm:spPr/>
      <dgm:t>
        <a:bodyPr/>
        <a:lstStyle/>
        <a:p>
          <a:endParaRPr lang="en-US"/>
        </a:p>
      </dgm:t>
    </dgm:pt>
    <dgm:pt modelId="{1027C30B-E49D-401A-B688-C3537F19B6F7}">
      <dgm:prSet/>
      <dgm:spPr/>
      <dgm:t>
        <a:bodyPr/>
        <a:lstStyle/>
        <a:p>
          <a:r>
            <a:rPr lang="en-US">
              <a:latin typeface="+mn-lt"/>
            </a:rPr>
            <a:t>All winter parties will be conducted as an individual class and held in the classroom.</a:t>
          </a:r>
        </a:p>
      </dgm:t>
    </dgm:pt>
    <dgm:pt modelId="{991BE236-B17E-4D3A-BAFC-B65533817658}" type="parTrans" cxnId="{C3C7516B-70B5-4A88-957B-CD2B92CEE46E}">
      <dgm:prSet/>
      <dgm:spPr/>
      <dgm:t>
        <a:bodyPr/>
        <a:lstStyle/>
        <a:p>
          <a:endParaRPr lang="en-US"/>
        </a:p>
      </dgm:t>
    </dgm:pt>
    <dgm:pt modelId="{E357FD37-4DFC-4F5F-9AD7-F9368EB1DF90}" type="sibTrans" cxnId="{C3C7516B-70B5-4A88-957B-CD2B92CEE46E}">
      <dgm:prSet/>
      <dgm:spPr/>
      <dgm:t>
        <a:bodyPr/>
        <a:lstStyle/>
        <a:p>
          <a:endParaRPr lang="en-US"/>
        </a:p>
      </dgm:t>
    </dgm:pt>
    <dgm:pt modelId="{200315B9-33E2-4D99-8D58-692FEC792BA9}">
      <dgm:prSet phldrT="[Text]"/>
      <dgm:spPr/>
      <dgm:t>
        <a:bodyPr/>
        <a:lstStyle/>
        <a:p>
          <a:r>
            <a:rPr lang="en-US" dirty="0">
              <a:latin typeface="+mn-lt"/>
            </a:rPr>
            <a:t>Party should include a craft, a game or activity and a treat and a goody bag if funds allow.</a:t>
          </a:r>
          <a:endParaRPr lang="en-US" dirty="0"/>
        </a:p>
      </dgm:t>
    </dgm:pt>
    <dgm:pt modelId="{7E155C6F-6432-444A-81F6-8A195E2CF4B6}" type="parTrans" cxnId="{10FFB56D-B4EB-4BA2-A81C-F10CD79FB13A}">
      <dgm:prSet/>
      <dgm:spPr/>
      <dgm:t>
        <a:bodyPr/>
        <a:lstStyle/>
        <a:p>
          <a:endParaRPr lang="en-US"/>
        </a:p>
      </dgm:t>
    </dgm:pt>
    <dgm:pt modelId="{A79E5A14-482F-4276-A16B-6419A68762F3}" type="sibTrans" cxnId="{10FFB56D-B4EB-4BA2-A81C-F10CD79FB13A}">
      <dgm:prSet/>
      <dgm:spPr/>
      <dgm:t>
        <a:bodyPr/>
        <a:lstStyle/>
        <a:p>
          <a:endParaRPr lang="en-US"/>
        </a:p>
      </dgm:t>
    </dgm:pt>
    <dgm:pt modelId="{70E1AEAE-6898-4328-B976-826417A34AC7}">
      <dgm:prSet/>
      <dgm:spPr/>
      <dgm:t>
        <a:bodyPr/>
        <a:lstStyle/>
        <a:p>
          <a:r>
            <a:rPr lang="en-US" b="0" u="none">
              <a:latin typeface="+mn-lt"/>
            </a:rPr>
            <a:t>All end of the year parties will be conducted as an individual class and held in the classroom.</a:t>
          </a:r>
          <a:endParaRPr lang="en-US">
            <a:latin typeface="+mn-lt"/>
          </a:endParaRPr>
        </a:p>
      </dgm:t>
    </dgm:pt>
    <dgm:pt modelId="{AC91647A-AF9A-41D2-B14D-BBE89FC5B927}" type="parTrans" cxnId="{7280EF60-5466-4171-8A59-FB5A155D0217}">
      <dgm:prSet/>
      <dgm:spPr/>
      <dgm:t>
        <a:bodyPr/>
        <a:lstStyle/>
        <a:p>
          <a:endParaRPr lang="en-US"/>
        </a:p>
      </dgm:t>
    </dgm:pt>
    <dgm:pt modelId="{32BE3466-1BE6-482E-9047-9005DA594FB4}" type="sibTrans" cxnId="{7280EF60-5466-4171-8A59-FB5A155D0217}">
      <dgm:prSet/>
      <dgm:spPr/>
      <dgm:t>
        <a:bodyPr/>
        <a:lstStyle/>
        <a:p>
          <a:endParaRPr lang="en-US"/>
        </a:p>
      </dgm:t>
    </dgm:pt>
    <dgm:pt modelId="{0431A79A-7638-4A3E-9866-D65AE3E23255}">
      <dgm:prSet phldrT="[Text]"/>
      <dgm:spPr/>
      <dgm:t>
        <a:bodyPr/>
        <a:lstStyle/>
        <a:p>
          <a:r>
            <a:rPr lang="en-US">
              <a:latin typeface="+mn-lt"/>
            </a:rPr>
            <a:t>Party should include a craft, a game or activity, a treat, and a goody bag if funds allow. </a:t>
          </a:r>
          <a:endParaRPr lang="en-US"/>
        </a:p>
      </dgm:t>
    </dgm:pt>
    <dgm:pt modelId="{40BF8B7B-66DA-432D-9117-817E94C17B91}" type="parTrans" cxnId="{6D4E7EBC-F12B-444A-84C3-C20F0B8B7417}">
      <dgm:prSet/>
      <dgm:spPr/>
      <dgm:t>
        <a:bodyPr/>
        <a:lstStyle/>
        <a:p>
          <a:endParaRPr lang="en-US"/>
        </a:p>
      </dgm:t>
    </dgm:pt>
    <dgm:pt modelId="{CCF400AE-0671-412E-9B45-9E32785E884B}" type="sibTrans" cxnId="{6D4E7EBC-F12B-444A-84C3-C20F0B8B7417}">
      <dgm:prSet/>
      <dgm:spPr/>
      <dgm:t>
        <a:bodyPr/>
        <a:lstStyle/>
        <a:p>
          <a:endParaRPr lang="en-US"/>
        </a:p>
      </dgm:t>
    </dgm:pt>
    <dgm:pt modelId="{D7564EEA-F48A-4FF0-9E41-64D0041EFF48}">
      <dgm:prSet/>
      <dgm:spPr/>
      <dgm:t>
        <a:bodyPr/>
        <a:lstStyle/>
        <a:p>
          <a:r>
            <a:rPr lang="en-US" b="1" dirty="0">
              <a:latin typeface="+mn-lt"/>
            </a:rPr>
            <a:t>Donations</a:t>
          </a:r>
          <a:endParaRPr lang="en-US" dirty="0"/>
        </a:p>
      </dgm:t>
    </dgm:pt>
    <dgm:pt modelId="{4D560D17-0D96-4206-AB62-1A792DB62C90}" type="parTrans" cxnId="{A94C271B-8623-46C5-94B0-BE0DEC252474}">
      <dgm:prSet/>
      <dgm:spPr/>
      <dgm:t>
        <a:bodyPr/>
        <a:lstStyle/>
        <a:p>
          <a:endParaRPr lang="en-US"/>
        </a:p>
      </dgm:t>
    </dgm:pt>
    <dgm:pt modelId="{FA01C6B5-8359-4615-A432-6BFC029E707E}" type="sibTrans" cxnId="{A94C271B-8623-46C5-94B0-BE0DEC252474}">
      <dgm:prSet/>
      <dgm:spPr/>
      <dgm:t>
        <a:bodyPr/>
        <a:lstStyle/>
        <a:p>
          <a:endParaRPr lang="en-US"/>
        </a:p>
      </dgm:t>
    </dgm:pt>
    <dgm:pt modelId="{B0BB3179-F483-4349-A1A4-D0BD05929182}">
      <dgm:prSet/>
      <dgm:spPr/>
      <dgm:t>
        <a:bodyPr/>
        <a:lstStyle/>
        <a:p>
          <a:r>
            <a:rPr lang="en-US" dirty="0"/>
            <a:t>Volunteers</a:t>
          </a:r>
        </a:p>
      </dgm:t>
    </dgm:pt>
    <dgm:pt modelId="{049573A2-6324-4984-8EF1-BA1CFB20665A}" type="parTrans" cxnId="{F5201B2A-816F-4F02-917C-B82B69CFB18A}">
      <dgm:prSet/>
      <dgm:spPr/>
      <dgm:t>
        <a:bodyPr/>
        <a:lstStyle/>
        <a:p>
          <a:endParaRPr lang="en-US"/>
        </a:p>
      </dgm:t>
    </dgm:pt>
    <dgm:pt modelId="{BEA0E482-6551-4BBE-AE7B-C7738CC75CDC}" type="sibTrans" cxnId="{F5201B2A-816F-4F02-917C-B82B69CFB18A}">
      <dgm:prSet/>
      <dgm:spPr/>
      <dgm:t>
        <a:bodyPr/>
        <a:lstStyle/>
        <a:p>
          <a:endParaRPr lang="en-US"/>
        </a:p>
      </dgm:t>
    </dgm:pt>
    <dgm:pt modelId="{6E4CAD13-89E5-4D40-8AB7-6456A2198BA2}">
      <dgm:prSet/>
      <dgm:spPr/>
      <dgm:t>
        <a:bodyPr/>
        <a:lstStyle/>
        <a:p>
          <a:r>
            <a:rPr lang="en-US">
              <a:latin typeface="+mn-lt"/>
            </a:rPr>
            <a:t>Requests for voluntary donations for party supplies and/or food are permitted for the Winter Party and the Year End Party.</a:t>
          </a:r>
          <a:endParaRPr lang="en-US" dirty="0"/>
        </a:p>
      </dgm:t>
    </dgm:pt>
    <dgm:pt modelId="{424F50DB-E86D-4A54-B65B-110CF24785EC}" type="parTrans" cxnId="{E7C3337B-5325-439E-BF99-23D9593EA59B}">
      <dgm:prSet/>
      <dgm:spPr/>
    </dgm:pt>
    <dgm:pt modelId="{C19A2C4A-7F57-448F-8EA8-DA4ED113181C}" type="sibTrans" cxnId="{E7C3337B-5325-439E-BF99-23D9593EA59B}">
      <dgm:prSet/>
      <dgm:spPr/>
    </dgm:pt>
    <dgm:pt modelId="{22D287EB-ACBF-490D-9633-5F5EAEC13352}">
      <dgm:prSet/>
      <dgm:spPr/>
      <dgm:t>
        <a:bodyPr/>
        <a:lstStyle/>
        <a:p>
          <a:r>
            <a:rPr lang="en-US">
              <a:latin typeface="+mn-lt"/>
            </a:rPr>
            <a:t>Do not solicit local businesses or Dolvin business partners for donations.</a:t>
          </a:r>
          <a:endParaRPr lang="en-US" dirty="0">
            <a:latin typeface="+mn-lt"/>
          </a:endParaRPr>
        </a:p>
      </dgm:t>
    </dgm:pt>
    <dgm:pt modelId="{53F0225A-16A9-4473-9DF8-309CC95732F3}" type="parTrans" cxnId="{01DE4FB2-2C4E-41C2-8E14-7A33BD341E63}">
      <dgm:prSet/>
      <dgm:spPr/>
      <dgm:t>
        <a:bodyPr/>
        <a:lstStyle/>
        <a:p>
          <a:endParaRPr lang="en-US"/>
        </a:p>
      </dgm:t>
    </dgm:pt>
    <dgm:pt modelId="{8FE53D27-1694-4002-90C4-AEF5290F16F2}" type="sibTrans" cxnId="{01DE4FB2-2C4E-41C2-8E14-7A33BD341E63}">
      <dgm:prSet/>
      <dgm:spPr/>
      <dgm:t>
        <a:bodyPr/>
        <a:lstStyle/>
        <a:p>
          <a:endParaRPr lang="en-US"/>
        </a:p>
      </dgm:t>
    </dgm:pt>
    <dgm:pt modelId="{7159B18F-2B9F-47A9-A67B-4165842AE805}">
      <dgm:prSet/>
      <dgm:spPr/>
      <dgm:t>
        <a:bodyPr/>
        <a:lstStyle/>
        <a:p>
          <a:r>
            <a:rPr lang="en-US" dirty="0">
              <a:latin typeface="+mn-lt"/>
            </a:rPr>
            <a:t>6 volunteers -Use Signup Genius for volunteer sign ups. </a:t>
          </a:r>
          <a:endParaRPr lang="en-US" dirty="0"/>
        </a:p>
      </dgm:t>
    </dgm:pt>
    <dgm:pt modelId="{E811265E-D033-480F-AD31-2D5E184F0D95}" type="parTrans" cxnId="{77C46AE1-ADAF-480E-9ECF-B521FD43E608}">
      <dgm:prSet/>
      <dgm:spPr/>
    </dgm:pt>
    <dgm:pt modelId="{225BCA18-45DA-4627-8FBE-4809B1909B8E}" type="sibTrans" cxnId="{77C46AE1-ADAF-480E-9ECF-B521FD43E608}">
      <dgm:prSet/>
      <dgm:spPr/>
    </dgm:pt>
    <dgm:pt modelId="{77861434-9950-4A89-93D5-0D6AE0E13C8F}">
      <dgm:prSet/>
      <dgm:spPr/>
      <dgm:t>
        <a:bodyPr/>
        <a:lstStyle/>
        <a:p>
          <a:r>
            <a:rPr lang="en-US" b="0" u="none" dirty="0">
              <a:latin typeface="+mn-lt"/>
            </a:rPr>
            <a:t>Siblings are NOT allowed to attend classroom parties.</a:t>
          </a:r>
        </a:p>
      </dgm:t>
    </dgm:pt>
    <dgm:pt modelId="{3891C442-2A39-4347-A57F-3656B805295E}" type="parTrans" cxnId="{1EFCACAD-F88C-40BF-A95F-E3DE93C42508}">
      <dgm:prSet/>
      <dgm:spPr/>
      <dgm:t>
        <a:bodyPr/>
        <a:lstStyle/>
        <a:p>
          <a:endParaRPr lang="en-US"/>
        </a:p>
      </dgm:t>
    </dgm:pt>
    <dgm:pt modelId="{010959B5-84D4-4541-B171-34400AF939EF}" type="sibTrans" cxnId="{1EFCACAD-F88C-40BF-A95F-E3DE93C42508}">
      <dgm:prSet/>
      <dgm:spPr/>
      <dgm:t>
        <a:bodyPr/>
        <a:lstStyle/>
        <a:p>
          <a:endParaRPr lang="en-US"/>
        </a:p>
      </dgm:t>
    </dgm:pt>
    <dgm:pt modelId="{7082DD1A-17E1-4D12-82FB-500C317609F6}" type="pres">
      <dgm:prSet presAssocID="{638BE935-3C1F-482F-A973-5DF8D635C484}" presName="linear" presStyleCnt="0">
        <dgm:presLayoutVars>
          <dgm:dir/>
          <dgm:resizeHandles val="exact"/>
        </dgm:presLayoutVars>
      </dgm:prSet>
      <dgm:spPr/>
    </dgm:pt>
    <dgm:pt modelId="{65E2D1D5-8337-4A8F-AC8A-5BD39B70B530}" type="pres">
      <dgm:prSet presAssocID="{70B1A884-81B5-4CEE-8E29-FA3BB5E5CABD}" presName="comp" presStyleCnt="0"/>
      <dgm:spPr/>
    </dgm:pt>
    <dgm:pt modelId="{DE1D7973-1137-4A83-AF2E-D5DE7D6EACA6}" type="pres">
      <dgm:prSet presAssocID="{70B1A884-81B5-4CEE-8E29-FA3BB5E5CABD}" presName="box" presStyleLbl="node1" presStyleIdx="0" presStyleCnt="4"/>
      <dgm:spPr/>
    </dgm:pt>
    <dgm:pt modelId="{5FE65799-592B-4B6A-B538-AA9C6F1BE5AA}" type="pres">
      <dgm:prSet presAssocID="{70B1A884-81B5-4CEE-8E29-FA3BB5E5CABD}" presName="img" presStyleLbl="fgImgPlace1" presStyleIdx="0" presStyleCnt="4" custScaleY="101313"/>
      <dgm:spPr>
        <a:blipFill>
          <a:blip xmlns:r="http://schemas.openxmlformats.org/officeDocument/2006/relationships" r:embed="rId1" cstate="print">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t="-22000" b="-22000"/>
          </a:stretch>
        </a:blipFill>
      </dgm:spPr>
    </dgm:pt>
    <dgm:pt modelId="{DAAB8DA1-8EE7-4862-A0DF-1B09540D4735}" type="pres">
      <dgm:prSet presAssocID="{70B1A884-81B5-4CEE-8E29-FA3BB5E5CABD}" presName="text" presStyleLbl="node1" presStyleIdx="0" presStyleCnt="4">
        <dgm:presLayoutVars>
          <dgm:bulletEnabled val="1"/>
        </dgm:presLayoutVars>
      </dgm:prSet>
      <dgm:spPr/>
    </dgm:pt>
    <dgm:pt modelId="{DB20FDA3-A953-4BE8-B593-5734CA25C19F}" type="pres">
      <dgm:prSet presAssocID="{5B644F66-B09F-44F9-AB50-98118006FE16}" presName="spacer" presStyleCnt="0"/>
      <dgm:spPr/>
    </dgm:pt>
    <dgm:pt modelId="{6285EBC6-E8B5-406D-B178-C9EA5072265D}" type="pres">
      <dgm:prSet presAssocID="{4DC26BED-DA21-477D-AD2C-D05A30F60C05}" presName="comp" presStyleCnt="0"/>
      <dgm:spPr/>
    </dgm:pt>
    <dgm:pt modelId="{1D5A64CE-B18F-4445-B7DA-2506A56BFED7}" type="pres">
      <dgm:prSet presAssocID="{4DC26BED-DA21-477D-AD2C-D05A30F60C05}" presName="box" presStyleLbl="node1" presStyleIdx="1" presStyleCnt="4"/>
      <dgm:spPr/>
    </dgm:pt>
    <dgm:pt modelId="{1F22C76F-1C8D-4DB3-AD76-4F7705E41114}" type="pres">
      <dgm:prSet presAssocID="{4DC26BED-DA21-477D-AD2C-D05A30F60C05}" presName="img" presStyleLbl="fgImgPlace1" presStyleIdx="1" presStyleCnt="4"/>
      <dgm:spPr>
        <a:blipFill>
          <a:blip xmlns:r="http://schemas.openxmlformats.org/officeDocument/2006/relationships" r:embed="rId2">
            <a:duotone>
              <a:schemeClr val="accent3">
                <a:hueOff val="3584066"/>
                <a:satOff val="-4703"/>
                <a:lumOff val="-463"/>
                <a:alphaOff val="0"/>
                <a:shade val="20000"/>
                <a:satMod val="200000"/>
              </a:schemeClr>
              <a:schemeClr val="accent3">
                <a:hueOff val="3584066"/>
                <a:satOff val="-4703"/>
                <a:lumOff val="-463"/>
                <a:alphaOff val="0"/>
                <a:tint val="12000"/>
                <a:satMod val="190000"/>
              </a:schemeClr>
            </a:duotone>
          </a:blip>
          <a:srcRect/>
          <a:stretch>
            <a:fillRect t="-7000" b="-7000"/>
          </a:stretch>
        </a:blipFill>
      </dgm:spPr>
    </dgm:pt>
    <dgm:pt modelId="{36262744-51E1-4B17-A212-8741FCD73AE8}" type="pres">
      <dgm:prSet presAssocID="{4DC26BED-DA21-477D-AD2C-D05A30F60C05}" presName="text" presStyleLbl="node1" presStyleIdx="1" presStyleCnt="4">
        <dgm:presLayoutVars>
          <dgm:bulletEnabled val="1"/>
        </dgm:presLayoutVars>
      </dgm:prSet>
      <dgm:spPr/>
    </dgm:pt>
    <dgm:pt modelId="{48C7AE8A-C8FA-4435-99A6-9F1AEFB9E82B}" type="pres">
      <dgm:prSet presAssocID="{CD4208A5-A5B9-4786-B23B-59CC89F64A47}" presName="spacer" presStyleCnt="0"/>
      <dgm:spPr/>
    </dgm:pt>
    <dgm:pt modelId="{4287EC04-FF06-4A06-881F-025F1825A4C7}" type="pres">
      <dgm:prSet presAssocID="{D7564EEA-F48A-4FF0-9E41-64D0041EFF48}" presName="comp" presStyleCnt="0"/>
      <dgm:spPr/>
    </dgm:pt>
    <dgm:pt modelId="{47AED66D-62BA-49A2-BF85-BD4B78ED2F70}" type="pres">
      <dgm:prSet presAssocID="{D7564EEA-F48A-4FF0-9E41-64D0041EFF48}" presName="box" presStyleLbl="node1" presStyleIdx="2" presStyleCnt="4"/>
      <dgm:spPr/>
    </dgm:pt>
    <dgm:pt modelId="{898E8B57-5B75-405E-ADFF-A0982E8928CB}" type="pres">
      <dgm:prSet presAssocID="{D7564EEA-F48A-4FF0-9E41-64D0041EFF48}" presName="img" presStyleLbl="fgImgPlace1" presStyleIdx="2" presStyleCnt="4"/>
      <dgm:spPr>
        <a:blipFill>
          <a:blip xmlns:r="http://schemas.openxmlformats.org/officeDocument/2006/relationships" r:embed="rId3" cstate="print">
            <a:duotone>
              <a:schemeClr val="accent3">
                <a:hueOff val="7168132"/>
                <a:satOff val="-9405"/>
                <a:lumOff val="-925"/>
                <a:alphaOff val="0"/>
                <a:shade val="20000"/>
                <a:satMod val="200000"/>
              </a:schemeClr>
              <a:schemeClr val="accent3">
                <a:hueOff val="7168132"/>
                <a:satOff val="-9405"/>
                <a:lumOff val="-925"/>
                <a:alphaOff val="0"/>
                <a:tint val="12000"/>
                <a:satMod val="190000"/>
              </a:schemeClr>
            </a:duotone>
            <a:extLst>
              <a:ext uri="{28A0092B-C50C-407E-A947-70E740481C1C}">
                <a14:useLocalDpi xmlns:a14="http://schemas.microsoft.com/office/drawing/2010/main" val="0"/>
              </a:ext>
            </a:extLst>
          </a:blip>
          <a:srcRect/>
          <a:stretch>
            <a:fillRect t="-28000" b="-28000"/>
          </a:stretch>
        </a:blipFill>
      </dgm:spPr>
    </dgm:pt>
    <dgm:pt modelId="{BCF73CCE-9032-49F2-A8C4-6767256AFE72}" type="pres">
      <dgm:prSet presAssocID="{D7564EEA-F48A-4FF0-9E41-64D0041EFF48}" presName="text" presStyleLbl="node1" presStyleIdx="2" presStyleCnt="4">
        <dgm:presLayoutVars>
          <dgm:bulletEnabled val="1"/>
        </dgm:presLayoutVars>
      </dgm:prSet>
      <dgm:spPr/>
    </dgm:pt>
    <dgm:pt modelId="{B0CF0914-8533-416F-9C99-A9A7765308A4}" type="pres">
      <dgm:prSet presAssocID="{FA01C6B5-8359-4615-A432-6BFC029E707E}" presName="spacer" presStyleCnt="0"/>
      <dgm:spPr/>
    </dgm:pt>
    <dgm:pt modelId="{0C88A7FE-97FF-4287-B07C-334EECD52AD5}" type="pres">
      <dgm:prSet presAssocID="{B0BB3179-F483-4349-A1A4-D0BD05929182}" presName="comp" presStyleCnt="0"/>
      <dgm:spPr/>
    </dgm:pt>
    <dgm:pt modelId="{B5AB1A52-6F60-4616-AFA7-E96C6C04A1B8}" type="pres">
      <dgm:prSet presAssocID="{B0BB3179-F483-4349-A1A4-D0BD05929182}" presName="box" presStyleLbl="node1" presStyleIdx="3" presStyleCnt="4"/>
      <dgm:spPr/>
    </dgm:pt>
    <dgm:pt modelId="{C06DE0A4-0CF5-448B-87CD-62EADE29A439}" type="pres">
      <dgm:prSet presAssocID="{B0BB3179-F483-4349-A1A4-D0BD05929182}" presName="img" presStyleLbl="fgImgPlace1" presStyleIdx="3" presStyleCnt="4"/>
      <dgm:spPr>
        <a:blipFill>
          <a:blip xmlns:r="http://schemas.openxmlformats.org/officeDocument/2006/relationships" r:embed="rId4" cstate="print">
            <a:duotone>
              <a:schemeClr val="accent3">
                <a:hueOff val="10752198"/>
                <a:satOff val="-14108"/>
                <a:lumOff val="-1388"/>
                <a:alphaOff val="0"/>
                <a:shade val="20000"/>
                <a:satMod val="200000"/>
              </a:schemeClr>
              <a:schemeClr val="accent3">
                <a:hueOff val="10752198"/>
                <a:satOff val="-14108"/>
                <a:lumOff val="-1388"/>
                <a:alphaOff val="0"/>
                <a:tint val="12000"/>
                <a:satMod val="190000"/>
              </a:schemeClr>
            </a:duotone>
            <a:extLst>
              <a:ext uri="{28A0092B-C50C-407E-A947-70E740481C1C}">
                <a14:useLocalDpi xmlns:a14="http://schemas.microsoft.com/office/drawing/2010/main" val="0"/>
              </a:ext>
            </a:extLst>
          </a:blip>
          <a:srcRect/>
          <a:stretch>
            <a:fillRect t="-5000" b="-5000"/>
          </a:stretch>
        </a:blipFill>
      </dgm:spPr>
    </dgm:pt>
    <dgm:pt modelId="{99594AC6-7A18-4FAA-A3F7-D8F9EB673FB7}" type="pres">
      <dgm:prSet presAssocID="{B0BB3179-F483-4349-A1A4-D0BD05929182}" presName="text" presStyleLbl="node1" presStyleIdx="3" presStyleCnt="4">
        <dgm:presLayoutVars>
          <dgm:bulletEnabled val="1"/>
        </dgm:presLayoutVars>
      </dgm:prSet>
      <dgm:spPr/>
    </dgm:pt>
  </dgm:ptLst>
  <dgm:cxnLst>
    <dgm:cxn modelId="{A5F7F507-4E7D-4FA7-929E-D934B1710A21}" type="presOf" srcId="{8A7564E4-F6A3-4D5F-A8F3-C8742DAD90C8}" destId="{1D5A64CE-B18F-4445-B7DA-2506A56BFED7}" srcOrd="0" destOrd="1" presId="urn:microsoft.com/office/officeart/2005/8/layout/vList4"/>
    <dgm:cxn modelId="{6AAAF80C-AB51-4520-BBCA-050B2FCDFEEC}" type="presOf" srcId="{22D287EB-ACBF-490D-9633-5F5EAEC13352}" destId="{BCF73CCE-9032-49F2-A8C4-6767256AFE72}" srcOrd="1" destOrd="2" presId="urn:microsoft.com/office/officeart/2005/8/layout/vList4"/>
    <dgm:cxn modelId="{8F16C716-266C-4BF2-9241-77BA901609E0}" type="presOf" srcId="{0431A79A-7638-4A3E-9866-D65AE3E23255}" destId="{36262744-51E1-4B17-A212-8741FCD73AE8}" srcOrd="1" destOrd="2" presId="urn:microsoft.com/office/officeart/2005/8/layout/vList4"/>
    <dgm:cxn modelId="{A94C271B-8623-46C5-94B0-BE0DEC252474}" srcId="{638BE935-3C1F-482F-A973-5DF8D635C484}" destId="{D7564EEA-F48A-4FF0-9E41-64D0041EFF48}" srcOrd="2" destOrd="0" parTransId="{4D560D17-0D96-4206-AB62-1A792DB62C90}" sibTransId="{FA01C6B5-8359-4615-A432-6BFC029E707E}"/>
    <dgm:cxn modelId="{831A2E22-FC69-4BD6-A10D-54CC781C99A3}" type="presOf" srcId="{8DAC3541-8567-4936-A23E-39990D08AC9A}" destId="{DAAB8DA1-8EE7-4862-A0DF-1B09540D4735}" srcOrd="1" destOrd="1" presId="urn:microsoft.com/office/officeart/2005/8/layout/vList4"/>
    <dgm:cxn modelId="{F5201B2A-816F-4F02-917C-B82B69CFB18A}" srcId="{638BE935-3C1F-482F-A973-5DF8D635C484}" destId="{B0BB3179-F483-4349-A1A4-D0BD05929182}" srcOrd="3" destOrd="0" parTransId="{049573A2-6324-4984-8EF1-BA1CFB20665A}" sibTransId="{BEA0E482-6551-4BBE-AE7B-C7738CC75CDC}"/>
    <dgm:cxn modelId="{39C58032-FECC-4B88-8B69-B95B5DA33D71}" type="presOf" srcId="{77861434-9950-4A89-93D5-0D6AE0E13C8F}" destId="{99594AC6-7A18-4FAA-A3F7-D8F9EB673FB7}" srcOrd="1" destOrd="2" presId="urn:microsoft.com/office/officeart/2005/8/layout/vList4"/>
    <dgm:cxn modelId="{D9213335-CA19-4059-B4D3-BEB11C97322C}" srcId="{638BE935-3C1F-482F-A973-5DF8D635C484}" destId="{70B1A884-81B5-4CEE-8E29-FA3BB5E5CABD}" srcOrd="0" destOrd="0" parTransId="{0937E7CA-3666-4FA8-9D7F-277FB77F60FC}" sibTransId="{5B644F66-B09F-44F9-AB50-98118006FE16}"/>
    <dgm:cxn modelId="{3A771936-0572-4D8C-8000-ABC54B199799}" type="presOf" srcId="{77861434-9950-4A89-93D5-0D6AE0E13C8F}" destId="{B5AB1A52-6F60-4616-AFA7-E96C6C04A1B8}" srcOrd="0" destOrd="2" presId="urn:microsoft.com/office/officeart/2005/8/layout/vList4"/>
    <dgm:cxn modelId="{C990E85B-6059-4317-AB0E-2B5ACC5261BF}" type="presOf" srcId="{6E4CAD13-89E5-4D40-8AB7-6456A2198BA2}" destId="{BCF73CCE-9032-49F2-A8C4-6767256AFE72}" srcOrd="1" destOrd="1" presId="urn:microsoft.com/office/officeart/2005/8/layout/vList4"/>
    <dgm:cxn modelId="{7280EF60-5466-4171-8A59-FB5A155D0217}" srcId="{4DC26BED-DA21-477D-AD2C-D05A30F60C05}" destId="{70E1AEAE-6898-4328-B976-826417A34AC7}" srcOrd="2" destOrd="0" parTransId="{AC91647A-AF9A-41D2-B14D-BBE89FC5B927}" sibTransId="{32BE3466-1BE6-482E-9047-9005DA594FB4}"/>
    <dgm:cxn modelId="{D27AAC69-2D69-4170-BAA2-130CCACDA628}" type="presOf" srcId="{7159B18F-2B9F-47A9-A67B-4165842AE805}" destId="{B5AB1A52-6F60-4616-AFA7-E96C6C04A1B8}" srcOrd="0" destOrd="1" presId="urn:microsoft.com/office/officeart/2005/8/layout/vList4"/>
    <dgm:cxn modelId="{5AF3066A-E488-4646-BEFC-3DD3079D116D}" srcId="{70B1A884-81B5-4CEE-8E29-FA3BB5E5CABD}" destId="{8DAC3541-8567-4936-A23E-39990D08AC9A}" srcOrd="0" destOrd="0" parTransId="{FE20FA1F-4D9A-4E0A-9B50-34B6A46B39D3}" sibTransId="{362D0D4E-A9DD-4926-A68F-DFB13701D960}"/>
    <dgm:cxn modelId="{C3C7516B-70B5-4A88-957B-CD2B92CEE46E}" srcId="{70B1A884-81B5-4CEE-8E29-FA3BB5E5CABD}" destId="{1027C30B-E49D-401A-B688-C3537F19B6F7}" srcOrd="2" destOrd="0" parTransId="{991BE236-B17E-4D3A-BAFC-B65533817658}" sibTransId="{E357FD37-4DFC-4F5F-9AD7-F9368EB1DF90}"/>
    <dgm:cxn modelId="{10FFB56D-B4EB-4BA2-A81C-F10CD79FB13A}" srcId="{70B1A884-81B5-4CEE-8E29-FA3BB5E5CABD}" destId="{200315B9-33E2-4D99-8D58-692FEC792BA9}" srcOrd="1" destOrd="0" parTransId="{7E155C6F-6432-444A-81F6-8A195E2CF4B6}" sibTransId="{A79E5A14-482F-4276-A16B-6419A68762F3}"/>
    <dgm:cxn modelId="{C7199D58-AF3D-4067-B21F-8490CFD12595}" type="presOf" srcId="{200315B9-33E2-4D99-8D58-692FEC792BA9}" destId="{DAAB8DA1-8EE7-4862-A0DF-1B09540D4735}" srcOrd="1" destOrd="2" presId="urn:microsoft.com/office/officeart/2005/8/layout/vList4"/>
    <dgm:cxn modelId="{D1487779-D243-4739-B83E-24E07A3414C0}" type="presOf" srcId="{1027C30B-E49D-401A-B688-C3537F19B6F7}" destId="{DAAB8DA1-8EE7-4862-A0DF-1B09540D4735}" srcOrd="1" destOrd="3" presId="urn:microsoft.com/office/officeart/2005/8/layout/vList4"/>
    <dgm:cxn modelId="{633FB27A-B55B-46D1-91FF-6D0F571455EB}" type="presOf" srcId="{70B1A884-81B5-4CEE-8E29-FA3BB5E5CABD}" destId="{DAAB8DA1-8EE7-4862-A0DF-1B09540D4735}" srcOrd="1" destOrd="0" presId="urn:microsoft.com/office/officeart/2005/8/layout/vList4"/>
    <dgm:cxn modelId="{E7C3337B-5325-439E-BF99-23D9593EA59B}" srcId="{D7564EEA-F48A-4FF0-9E41-64D0041EFF48}" destId="{6E4CAD13-89E5-4D40-8AB7-6456A2198BA2}" srcOrd="0" destOrd="0" parTransId="{424F50DB-E86D-4A54-B65B-110CF24785EC}" sibTransId="{C19A2C4A-7F57-448F-8EA8-DA4ED113181C}"/>
    <dgm:cxn modelId="{A7D4837D-2295-4CC6-AEA2-CDC62C71733E}" type="presOf" srcId="{D7564EEA-F48A-4FF0-9E41-64D0041EFF48}" destId="{BCF73CCE-9032-49F2-A8C4-6767256AFE72}" srcOrd="1" destOrd="0" presId="urn:microsoft.com/office/officeart/2005/8/layout/vList4"/>
    <dgm:cxn modelId="{9C8C4681-03D4-40B6-B740-9F5BDE64921F}" type="presOf" srcId="{70E1AEAE-6898-4328-B976-826417A34AC7}" destId="{1D5A64CE-B18F-4445-B7DA-2506A56BFED7}" srcOrd="0" destOrd="3" presId="urn:microsoft.com/office/officeart/2005/8/layout/vList4"/>
    <dgm:cxn modelId="{14932482-E144-4C28-8F4B-A05C45EDE2B3}" type="presOf" srcId="{200315B9-33E2-4D99-8D58-692FEC792BA9}" destId="{DE1D7973-1137-4A83-AF2E-D5DE7D6EACA6}" srcOrd="0" destOrd="2" presId="urn:microsoft.com/office/officeart/2005/8/layout/vList4"/>
    <dgm:cxn modelId="{A1943183-C27B-4556-A8A3-E392501D01D7}" type="presOf" srcId="{6E4CAD13-89E5-4D40-8AB7-6456A2198BA2}" destId="{47AED66D-62BA-49A2-BF85-BD4B78ED2F70}" srcOrd="0" destOrd="1" presId="urn:microsoft.com/office/officeart/2005/8/layout/vList4"/>
    <dgm:cxn modelId="{D40B4585-9A81-495C-8054-01D47AE00928}" type="presOf" srcId="{638BE935-3C1F-482F-A973-5DF8D635C484}" destId="{7082DD1A-17E1-4D12-82FB-500C317609F6}" srcOrd="0" destOrd="0" presId="urn:microsoft.com/office/officeart/2005/8/layout/vList4"/>
    <dgm:cxn modelId="{DB33B78A-DC56-47A6-9ECD-C4B5C6B33AE7}" type="presOf" srcId="{0431A79A-7638-4A3E-9866-D65AE3E23255}" destId="{1D5A64CE-B18F-4445-B7DA-2506A56BFED7}" srcOrd="0" destOrd="2" presId="urn:microsoft.com/office/officeart/2005/8/layout/vList4"/>
    <dgm:cxn modelId="{582A9E8D-5DDB-48AC-A1BC-219B37E03CB2}" srcId="{4DC26BED-DA21-477D-AD2C-D05A30F60C05}" destId="{8A7564E4-F6A3-4D5F-A8F3-C8742DAD90C8}" srcOrd="0" destOrd="0" parTransId="{526C395E-92D1-4241-8CD2-D40E86E6BBDB}" sibTransId="{153B0F6B-9C59-4CA9-92D9-AAF6D97D9613}"/>
    <dgm:cxn modelId="{D4B1548F-2E5D-41BC-B7A2-7A301F1A1B5E}" type="presOf" srcId="{8DAC3541-8567-4936-A23E-39990D08AC9A}" destId="{DE1D7973-1137-4A83-AF2E-D5DE7D6EACA6}" srcOrd="0" destOrd="1" presId="urn:microsoft.com/office/officeart/2005/8/layout/vList4"/>
    <dgm:cxn modelId="{B1819A96-D0FE-4219-BD46-6C62556BBE13}" type="presOf" srcId="{8A7564E4-F6A3-4D5F-A8F3-C8742DAD90C8}" destId="{36262744-51E1-4B17-A212-8741FCD73AE8}" srcOrd="1" destOrd="1" presId="urn:microsoft.com/office/officeart/2005/8/layout/vList4"/>
    <dgm:cxn modelId="{74223397-A259-43C0-9005-0456E9C8C74A}" type="presOf" srcId="{4DC26BED-DA21-477D-AD2C-D05A30F60C05}" destId="{1D5A64CE-B18F-4445-B7DA-2506A56BFED7}" srcOrd="0" destOrd="0" presId="urn:microsoft.com/office/officeart/2005/8/layout/vList4"/>
    <dgm:cxn modelId="{51642F99-3F54-4DE1-B4FC-433FD5DC94A1}" type="presOf" srcId="{B0BB3179-F483-4349-A1A4-D0BD05929182}" destId="{B5AB1A52-6F60-4616-AFA7-E96C6C04A1B8}" srcOrd="0" destOrd="0" presId="urn:microsoft.com/office/officeart/2005/8/layout/vList4"/>
    <dgm:cxn modelId="{C0F0C29C-1585-46B1-83DD-D87E286D3DD5}" type="presOf" srcId="{D7564EEA-F48A-4FF0-9E41-64D0041EFF48}" destId="{47AED66D-62BA-49A2-BF85-BD4B78ED2F70}" srcOrd="0" destOrd="0" presId="urn:microsoft.com/office/officeart/2005/8/layout/vList4"/>
    <dgm:cxn modelId="{1C9491A0-B41B-4725-A487-362DD4A91FEE}" type="presOf" srcId="{7159B18F-2B9F-47A9-A67B-4165842AE805}" destId="{99594AC6-7A18-4FAA-A3F7-D8F9EB673FB7}" srcOrd="1" destOrd="1" presId="urn:microsoft.com/office/officeart/2005/8/layout/vList4"/>
    <dgm:cxn modelId="{EB49A4A9-7E82-49D8-B674-05C51EE3529C}" type="presOf" srcId="{70E1AEAE-6898-4328-B976-826417A34AC7}" destId="{36262744-51E1-4B17-A212-8741FCD73AE8}" srcOrd="1" destOrd="3" presId="urn:microsoft.com/office/officeart/2005/8/layout/vList4"/>
    <dgm:cxn modelId="{A46772AD-1AC2-4E0C-ACA4-E89302F896E7}" srcId="{638BE935-3C1F-482F-A973-5DF8D635C484}" destId="{4DC26BED-DA21-477D-AD2C-D05A30F60C05}" srcOrd="1" destOrd="0" parTransId="{3DC9DB3B-0C26-4CED-89F8-22A11B290999}" sibTransId="{CD4208A5-A5B9-4786-B23B-59CC89F64A47}"/>
    <dgm:cxn modelId="{1EFCACAD-F88C-40BF-A95F-E3DE93C42508}" srcId="{B0BB3179-F483-4349-A1A4-D0BD05929182}" destId="{77861434-9950-4A89-93D5-0D6AE0E13C8F}" srcOrd="1" destOrd="0" parTransId="{3891C442-2A39-4347-A57F-3656B805295E}" sibTransId="{010959B5-84D4-4541-B171-34400AF939EF}"/>
    <dgm:cxn modelId="{01DE4FB2-2C4E-41C2-8E14-7A33BD341E63}" srcId="{D7564EEA-F48A-4FF0-9E41-64D0041EFF48}" destId="{22D287EB-ACBF-490D-9633-5F5EAEC13352}" srcOrd="1" destOrd="0" parTransId="{53F0225A-16A9-4473-9DF8-309CC95732F3}" sibTransId="{8FE53D27-1694-4002-90C4-AEF5290F16F2}"/>
    <dgm:cxn modelId="{2511F1B2-AB70-4DCA-925D-B4F497E3FF65}" type="presOf" srcId="{B0BB3179-F483-4349-A1A4-D0BD05929182}" destId="{99594AC6-7A18-4FAA-A3F7-D8F9EB673FB7}" srcOrd="1" destOrd="0" presId="urn:microsoft.com/office/officeart/2005/8/layout/vList4"/>
    <dgm:cxn modelId="{3B860BB7-F09A-4946-BEEF-2056C9EC71C6}" type="presOf" srcId="{1027C30B-E49D-401A-B688-C3537F19B6F7}" destId="{DE1D7973-1137-4A83-AF2E-D5DE7D6EACA6}" srcOrd="0" destOrd="3" presId="urn:microsoft.com/office/officeart/2005/8/layout/vList4"/>
    <dgm:cxn modelId="{6D4E7EBC-F12B-444A-84C3-C20F0B8B7417}" srcId="{4DC26BED-DA21-477D-AD2C-D05A30F60C05}" destId="{0431A79A-7638-4A3E-9866-D65AE3E23255}" srcOrd="1" destOrd="0" parTransId="{40BF8B7B-66DA-432D-9117-817E94C17B91}" sibTransId="{CCF400AE-0671-412E-9B45-9E32785E884B}"/>
    <dgm:cxn modelId="{77C46AE1-ADAF-480E-9ECF-B521FD43E608}" srcId="{B0BB3179-F483-4349-A1A4-D0BD05929182}" destId="{7159B18F-2B9F-47A9-A67B-4165842AE805}" srcOrd="0" destOrd="0" parTransId="{E811265E-D033-480F-AD31-2D5E184F0D95}" sibTransId="{225BCA18-45DA-4627-8FBE-4809B1909B8E}"/>
    <dgm:cxn modelId="{F518EEE9-5D7B-4DB3-ADB9-A92284361B17}" type="presOf" srcId="{22D287EB-ACBF-490D-9633-5F5EAEC13352}" destId="{47AED66D-62BA-49A2-BF85-BD4B78ED2F70}" srcOrd="0" destOrd="2" presId="urn:microsoft.com/office/officeart/2005/8/layout/vList4"/>
    <dgm:cxn modelId="{A44EB7EA-239E-4474-A446-93011F768AF5}" type="presOf" srcId="{70B1A884-81B5-4CEE-8E29-FA3BB5E5CABD}" destId="{DE1D7973-1137-4A83-AF2E-D5DE7D6EACA6}" srcOrd="0" destOrd="0" presId="urn:microsoft.com/office/officeart/2005/8/layout/vList4"/>
    <dgm:cxn modelId="{C18EEAF7-18CA-487D-B553-562AED3326E0}" type="presOf" srcId="{4DC26BED-DA21-477D-AD2C-D05A30F60C05}" destId="{36262744-51E1-4B17-A212-8741FCD73AE8}" srcOrd="1" destOrd="0" presId="urn:microsoft.com/office/officeart/2005/8/layout/vList4"/>
    <dgm:cxn modelId="{E852E41A-66F7-46D4-9D7B-E6F0560BD0A4}" type="presParOf" srcId="{7082DD1A-17E1-4D12-82FB-500C317609F6}" destId="{65E2D1D5-8337-4A8F-AC8A-5BD39B70B530}" srcOrd="0" destOrd="0" presId="urn:microsoft.com/office/officeart/2005/8/layout/vList4"/>
    <dgm:cxn modelId="{3FCCA013-C921-42FF-8869-D1A8CFBBD311}" type="presParOf" srcId="{65E2D1D5-8337-4A8F-AC8A-5BD39B70B530}" destId="{DE1D7973-1137-4A83-AF2E-D5DE7D6EACA6}" srcOrd="0" destOrd="0" presId="urn:microsoft.com/office/officeart/2005/8/layout/vList4"/>
    <dgm:cxn modelId="{F225D0AC-4500-4213-A0A3-ED64732DA933}" type="presParOf" srcId="{65E2D1D5-8337-4A8F-AC8A-5BD39B70B530}" destId="{5FE65799-592B-4B6A-B538-AA9C6F1BE5AA}" srcOrd="1" destOrd="0" presId="urn:microsoft.com/office/officeart/2005/8/layout/vList4"/>
    <dgm:cxn modelId="{212E1534-7DDB-4D52-ACAE-2560770AE12A}" type="presParOf" srcId="{65E2D1D5-8337-4A8F-AC8A-5BD39B70B530}" destId="{DAAB8DA1-8EE7-4862-A0DF-1B09540D4735}" srcOrd="2" destOrd="0" presId="urn:microsoft.com/office/officeart/2005/8/layout/vList4"/>
    <dgm:cxn modelId="{077A8EB3-F693-43FC-BEFC-2F912F3EEB2D}" type="presParOf" srcId="{7082DD1A-17E1-4D12-82FB-500C317609F6}" destId="{DB20FDA3-A953-4BE8-B593-5734CA25C19F}" srcOrd="1" destOrd="0" presId="urn:microsoft.com/office/officeart/2005/8/layout/vList4"/>
    <dgm:cxn modelId="{75886538-F956-4ECF-8678-E42E044B8371}" type="presParOf" srcId="{7082DD1A-17E1-4D12-82FB-500C317609F6}" destId="{6285EBC6-E8B5-406D-B178-C9EA5072265D}" srcOrd="2" destOrd="0" presId="urn:microsoft.com/office/officeart/2005/8/layout/vList4"/>
    <dgm:cxn modelId="{91775188-80F5-4116-B321-663F9BBEB6C4}" type="presParOf" srcId="{6285EBC6-E8B5-406D-B178-C9EA5072265D}" destId="{1D5A64CE-B18F-4445-B7DA-2506A56BFED7}" srcOrd="0" destOrd="0" presId="urn:microsoft.com/office/officeart/2005/8/layout/vList4"/>
    <dgm:cxn modelId="{2B69619C-B930-4617-8DBE-DBED119A232E}" type="presParOf" srcId="{6285EBC6-E8B5-406D-B178-C9EA5072265D}" destId="{1F22C76F-1C8D-4DB3-AD76-4F7705E41114}" srcOrd="1" destOrd="0" presId="urn:microsoft.com/office/officeart/2005/8/layout/vList4"/>
    <dgm:cxn modelId="{1F244CD7-D713-4F83-A672-D2DDFB462615}" type="presParOf" srcId="{6285EBC6-E8B5-406D-B178-C9EA5072265D}" destId="{36262744-51E1-4B17-A212-8741FCD73AE8}" srcOrd="2" destOrd="0" presId="urn:microsoft.com/office/officeart/2005/8/layout/vList4"/>
    <dgm:cxn modelId="{5C13EA5F-CFDF-4065-84AC-ADC2C97A3980}" type="presParOf" srcId="{7082DD1A-17E1-4D12-82FB-500C317609F6}" destId="{48C7AE8A-C8FA-4435-99A6-9F1AEFB9E82B}" srcOrd="3" destOrd="0" presId="urn:microsoft.com/office/officeart/2005/8/layout/vList4"/>
    <dgm:cxn modelId="{CB06B7A8-3FC6-46EC-849F-199B5BDE596D}" type="presParOf" srcId="{7082DD1A-17E1-4D12-82FB-500C317609F6}" destId="{4287EC04-FF06-4A06-881F-025F1825A4C7}" srcOrd="4" destOrd="0" presId="urn:microsoft.com/office/officeart/2005/8/layout/vList4"/>
    <dgm:cxn modelId="{BD76DAA8-F3FB-40E7-9446-04AC1A458AC3}" type="presParOf" srcId="{4287EC04-FF06-4A06-881F-025F1825A4C7}" destId="{47AED66D-62BA-49A2-BF85-BD4B78ED2F70}" srcOrd="0" destOrd="0" presId="urn:microsoft.com/office/officeart/2005/8/layout/vList4"/>
    <dgm:cxn modelId="{C2C12725-B1B8-47F2-9350-7CE149866E75}" type="presParOf" srcId="{4287EC04-FF06-4A06-881F-025F1825A4C7}" destId="{898E8B57-5B75-405E-ADFF-A0982E8928CB}" srcOrd="1" destOrd="0" presId="urn:microsoft.com/office/officeart/2005/8/layout/vList4"/>
    <dgm:cxn modelId="{3C20CC32-6423-49BF-B5C4-2B46B15A8EEE}" type="presParOf" srcId="{4287EC04-FF06-4A06-881F-025F1825A4C7}" destId="{BCF73CCE-9032-49F2-A8C4-6767256AFE72}" srcOrd="2" destOrd="0" presId="urn:microsoft.com/office/officeart/2005/8/layout/vList4"/>
    <dgm:cxn modelId="{337E4B7B-A61F-48BD-9EE5-34EC29029603}" type="presParOf" srcId="{7082DD1A-17E1-4D12-82FB-500C317609F6}" destId="{B0CF0914-8533-416F-9C99-A9A7765308A4}" srcOrd="5" destOrd="0" presId="urn:microsoft.com/office/officeart/2005/8/layout/vList4"/>
    <dgm:cxn modelId="{D50F22E7-9B9E-4317-93EC-350D940425B2}" type="presParOf" srcId="{7082DD1A-17E1-4D12-82FB-500C317609F6}" destId="{0C88A7FE-97FF-4287-B07C-334EECD52AD5}" srcOrd="6" destOrd="0" presId="urn:microsoft.com/office/officeart/2005/8/layout/vList4"/>
    <dgm:cxn modelId="{C97CCDB1-B6CF-41E6-B2D2-7717C1700EFD}" type="presParOf" srcId="{0C88A7FE-97FF-4287-B07C-334EECD52AD5}" destId="{B5AB1A52-6F60-4616-AFA7-E96C6C04A1B8}" srcOrd="0" destOrd="0" presId="urn:microsoft.com/office/officeart/2005/8/layout/vList4"/>
    <dgm:cxn modelId="{3A901E1F-7EF9-493C-833F-EE0ADB96E0C3}" type="presParOf" srcId="{0C88A7FE-97FF-4287-B07C-334EECD52AD5}" destId="{C06DE0A4-0CF5-448B-87CD-62EADE29A439}" srcOrd="1" destOrd="0" presId="urn:microsoft.com/office/officeart/2005/8/layout/vList4"/>
    <dgm:cxn modelId="{3598734E-E5F3-4389-966E-BE9BB04660C9}" type="presParOf" srcId="{0C88A7FE-97FF-4287-B07C-334EECD52AD5}" destId="{99594AC6-7A18-4FAA-A3F7-D8F9EB673FB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38BE935-3C1F-482F-A973-5DF8D635C484}" type="doc">
      <dgm:prSet loTypeId="urn:microsoft.com/office/officeart/2005/8/layout/vList4" loCatId="list" qsTypeId="urn:microsoft.com/office/officeart/2005/8/quickstyle/3d3" qsCatId="3D" csTypeId="urn:microsoft.com/office/officeart/2005/8/colors/colorful1" csCatId="colorful" phldr="1"/>
      <dgm:spPr/>
      <dgm:t>
        <a:bodyPr/>
        <a:lstStyle/>
        <a:p>
          <a:endParaRPr lang="en-US"/>
        </a:p>
      </dgm:t>
    </dgm:pt>
    <dgm:pt modelId="{70B1A884-81B5-4CEE-8E29-FA3BB5E5CABD}">
      <dgm:prSet phldrT="[Text]"/>
      <dgm:spPr/>
      <dgm:t>
        <a:bodyPr/>
        <a:lstStyle/>
        <a:p>
          <a:r>
            <a:rPr lang="en-US" b="1" dirty="0">
              <a:latin typeface="+mn-lt"/>
            </a:rPr>
            <a:t>Student Birthdays</a:t>
          </a:r>
          <a:endParaRPr lang="en-US" dirty="0"/>
        </a:p>
      </dgm:t>
    </dgm:pt>
    <dgm:pt modelId="{0937E7CA-3666-4FA8-9D7F-277FB77F60FC}" type="parTrans" cxnId="{D9213335-CA19-4059-B4D3-BEB11C97322C}">
      <dgm:prSet/>
      <dgm:spPr/>
      <dgm:t>
        <a:bodyPr/>
        <a:lstStyle/>
        <a:p>
          <a:endParaRPr lang="en-US"/>
        </a:p>
      </dgm:t>
    </dgm:pt>
    <dgm:pt modelId="{5B644F66-B09F-44F9-AB50-98118006FE16}" type="sibTrans" cxnId="{D9213335-CA19-4059-B4D3-BEB11C97322C}">
      <dgm:prSet/>
      <dgm:spPr/>
      <dgm:t>
        <a:bodyPr/>
        <a:lstStyle/>
        <a:p>
          <a:endParaRPr lang="en-US"/>
        </a:p>
      </dgm:t>
    </dgm:pt>
    <dgm:pt modelId="{4DC26BED-DA21-477D-AD2C-D05A30F60C05}">
      <dgm:prSet phldrT="[Text]"/>
      <dgm:spPr/>
      <dgm:t>
        <a:bodyPr/>
        <a:lstStyle/>
        <a:p>
          <a:r>
            <a:rPr lang="en-US" b="1" dirty="0"/>
            <a:t>Teacher Birthdays</a:t>
          </a:r>
        </a:p>
      </dgm:t>
    </dgm:pt>
    <dgm:pt modelId="{3DC9DB3B-0C26-4CED-89F8-22A11B290999}" type="parTrans" cxnId="{A46772AD-1AC2-4E0C-ACA4-E89302F896E7}">
      <dgm:prSet/>
      <dgm:spPr/>
      <dgm:t>
        <a:bodyPr/>
        <a:lstStyle/>
        <a:p>
          <a:endParaRPr lang="en-US"/>
        </a:p>
      </dgm:t>
    </dgm:pt>
    <dgm:pt modelId="{CD4208A5-A5B9-4786-B23B-59CC89F64A47}" type="sibTrans" cxnId="{A46772AD-1AC2-4E0C-ACA4-E89302F896E7}">
      <dgm:prSet/>
      <dgm:spPr/>
      <dgm:t>
        <a:bodyPr/>
        <a:lstStyle/>
        <a:p>
          <a:endParaRPr lang="en-US"/>
        </a:p>
      </dgm:t>
    </dgm:pt>
    <dgm:pt modelId="{00B1228F-2BE5-446C-8228-5FD7C4F88B5D}">
      <dgm:prSet/>
      <dgm:spPr/>
      <dgm:t>
        <a:bodyPr/>
        <a:lstStyle/>
        <a:p>
          <a:r>
            <a:rPr lang="en-US" dirty="0"/>
            <a:t>Lead parent is responsible for putting together a birthday bag for each student.  The teacher will distribute the bag.</a:t>
          </a:r>
        </a:p>
      </dgm:t>
    </dgm:pt>
    <dgm:pt modelId="{AE89D737-E948-4974-A340-2545BAF14C10}" type="parTrans" cxnId="{79B214F0-2EF9-480D-A45E-097EAEE452EA}">
      <dgm:prSet/>
      <dgm:spPr/>
      <dgm:t>
        <a:bodyPr/>
        <a:lstStyle/>
        <a:p>
          <a:endParaRPr lang="en-US"/>
        </a:p>
      </dgm:t>
    </dgm:pt>
    <dgm:pt modelId="{F19FFFC1-C992-4A47-834C-2A6D06AEB66D}" type="sibTrans" cxnId="{79B214F0-2EF9-480D-A45E-097EAEE452EA}">
      <dgm:prSet/>
      <dgm:spPr/>
      <dgm:t>
        <a:bodyPr/>
        <a:lstStyle/>
        <a:p>
          <a:endParaRPr lang="en-US"/>
        </a:p>
      </dgm:t>
    </dgm:pt>
    <dgm:pt modelId="{AF93A96B-8994-46D9-8636-CD0D239ADAE4}">
      <dgm:prSet phldrT="[Text]"/>
      <dgm:spPr/>
      <dgm:t>
        <a:bodyPr/>
        <a:lstStyle/>
        <a:p>
          <a:r>
            <a:rPr lang="en-US" b="0" u="none" dirty="0">
              <a:latin typeface="+mn-lt"/>
            </a:rPr>
            <a:t>No parties for student or teacher/aide birthdays.</a:t>
          </a:r>
          <a:endParaRPr lang="en-US" b="1" dirty="0"/>
        </a:p>
      </dgm:t>
    </dgm:pt>
    <dgm:pt modelId="{73BAA130-F49B-49FE-BB77-B595989AD928}" type="parTrans" cxnId="{E66B5D17-AB6A-48BA-A12D-53F480F483F7}">
      <dgm:prSet/>
      <dgm:spPr/>
      <dgm:t>
        <a:bodyPr/>
        <a:lstStyle/>
        <a:p>
          <a:endParaRPr lang="en-US"/>
        </a:p>
      </dgm:t>
    </dgm:pt>
    <dgm:pt modelId="{3984E5DD-D715-471E-A88B-FB63D396BDFD}" type="sibTrans" cxnId="{E66B5D17-AB6A-48BA-A12D-53F480F483F7}">
      <dgm:prSet/>
      <dgm:spPr/>
      <dgm:t>
        <a:bodyPr/>
        <a:lstStyle/>
        <a:p>
          <a:endParaRPr lang="en-US"/>
        </a:p>
      </dgm:t>
    </dgm:pt>
    <dgm:pt modelId="{4A2CEA67-73B3-48B1-B2FC-057D1E886C43}">
      <dgm:prSet phldrT="[Text]"/>
      <dgm:spPr/>
      <dgm:t>
        <a:bodyPr/>
        <a:lstStyle/>
        <a:p>
          <a:r>
            <a:rPr lang="en-US" dirty="0"/>
            <a:t>You will be purchasing books for the classroom and donating them on behalf of your teacher’s birthday.  Funds will come out of the classroom fund and should not exceed $50.</a:t>
          </a:r>
          <a:endParaRPr lang="en-US" b="1" dirty="0"/>
        </a:p>
      </dgm:t>
    </dgm:pt>
    <dgm:pt modelId="{590CFE33-0108-42D5-9972-5B408F3C76DD}" type="parTrans" cxnId="{04214371-CD3E-4B30-B2EB-782737BB9DB4}">
      <dgm:prSet/>
      <dgm:spPr/>
      <dgm:t>
        <a:bodyPr/>
        <a:lstStyle/>
        <a:p>
          <a:endParaRPr lang="en-US"/>
        </a:p>
      </dgm:t>
    </dgm:pt>
    <dgm:pt modelId="{B23A1416-97C8-4C87-B00B-678E84D62845}" type="sibTrans" cxnId="{04214371-CD3E-4B30-B2EB-782737BB9DB4}">
      <dgm:prSet/>
      <dgm:spPr/>
      <dgm:t>
        <a:bodyPr/>
        <a:lstStyle/>
        <a:p>
          <a:endParaRPr lang="en-US"/>
        </a:p>
      </dgm:t>
    </dgm:pt>
    <dgm:pt modelId="{B4D0C94C-A229-4516-9757-6CC1CAB9D791}">
      <dgm:prSet phldrT="[Text]"/>
      <dgm:spPr/>
      <dgm:t>
        <a:bodyPr/>
        <a:lstStyle/>
        <a:p>
          <a:r>
            <a:rPr lang="en-US"/>
            <a:t>The teacher birthday gift should include all the students and parents should be informed of your plans in advance. You can ask students to bring in handmade cards for the teacher’s birthday and to bring in a single flower to make a bouquet. You can also send the teacher’s favorites list to the class to purchase gifts on their own.</a:t>
          </a:r>
          <a:endParaRPr lang="en-US" b="1" dirty="0"/>
        </a:p>
      </dgm:t>
    </dgm:pt>
    <dgm:pt modelId="{AD87DCAF-E338-4E15-9F66-323436275E5A}" type="parTrans" cxnId="{6E51C9CA-D635-47DC-A629-5CCB9BAF5457}">
      <dgm:prSet/>
      <dgm:spPr/>
      <dgm:t>
        <a:bodyPr/>
        <a:lstStyle/>
        <a:p>
          <a:endParaRPr lang="en-US"/>
        </a:p>
      </dgm:t>
    </dgm:pt>
    <dgm:pt modelId="{D5BFC02B-2F63-45DD-8232-AEDC18072128}" type="sibTrans" cxnId="{6E51C9CA-D635-47DC-A629-5CCB9BAF5457}">
      <dgm:prSet/>
      <dgm:spPr/>
      <dgm:t>
        <a:bodyPr/>
        <a:lstStyle/>
        <a:p>
          <a:endParaRPr lang="en-US"/>
        </a:p>
      </dgm:t>
    </dgm:pt>
    <dgm:pt modelId="{704C6B3D-69EB-4D1C-A610-02B75C3D5488}">
      <dgm:prSet phldrT="[Text]"/>
      <dgm:spPr/>
      <dgm:t>
        <a:bodyPr/>
        <a:lstStyle/>
        <a:p>
          <a:r>
            <a:rPr lang="en-US" b="1" dirty="0"/>
            <a:t>Teacher Gifts</a:t>
          </a:r>
        </a:p>
      </dgm:t>
    </dgm:pt>
    <dgm:pt modelId="{BA879D56-8320-4B10-B4E0-760AD10824BB}" type="parTrans" cxnId="{A99CFA7B-A3D3-4025-B6AB-9DE348B16C1B}">
      <dgm:prSet/>
      <dgm:spPr/>
      <dgm:t>
        <a:bodyPr/>
        <a:lstStyle/>
        <a:p>
          <a:endParaRPr lang="en-US"/>
        </a:p>
      </dgm:t>
    </dgm:pt>
    <dgm:pt modelId="{0AD6BDB4-100D-4443-8D4F-021AED05CD52}" type="sibTrans" cxnId="{A99CFA7B-A3D3-4025-B6AB-9DE348B16C1B}">
      <dgm:prSet/>
      <dgm:spPr/>
      <dgm:t>
        <a:bodyPr/>
        <a:lstStyle/>
        <a:p>
          <a:endParaRPr lang="en-US"/>
        </a:p>
      </dgm:t>
    </dgm:pt>
    <dgm:pt modelId="{496B5BC8-05A1-4621-AC77-FC47D73F0780}">
      <dgm:prSet phldrT="[Text]"/>
      <dgm:spPr/>
      <dgm:t>
        <a:bodyPr/>
        <a:lstStyle/>
        <a:p>
          <a:r>
            <a:rPr lang="en-US" dirty="0"/>
            <a:t>Winter Gifts and End of Year Gifts are at the discretion of the individual families and should not come from the Classroom Fund.</a:t>
          </a:r>
          <a:endParaRPr lang="en-US" b="1" dirty="0"/>
        </a:p>
      </dgm:t>
    </dgm:pt>
    <dgm:pt modelId="{03ECD3B8-0045-4179-B148-1C79168A51A9}" type="parTrans" cxnId="{BF692049-8861-4720-BA02-E581582AB648}">
      <dgm:prSet/>
      <dgm:spPr/>
      <dgm:t>
        <a:bodyPr/>
        <a:lstStyle/>
        <a:p>
          <a:endParaRPr lang="en-US"/>
        </a:p>
      </dgm:t>
    </dgm:pt>
    <dgm:pt modelId="{A6F5E150-3EA6-4F68-A8B2-251C2056BD02}" type="sibTrans" cxnId="{BF692049-8861-4720-BA02-E581582AB648}">
      <dgm:prSet/>
      <dgm:spPr/>
      <dgm:t>
        <a:bodyPr/>
        <a:lstStyle/>
        <a:p>
          <a:endParaRPr lang="en-US"/>
        </a:p>
      </dgm:t>
    </dgm:pt>
    <dgm:pt modelId="{81590D12-9126-4FBB-9930-707ED0F03C2B}">
      <dgm:prSet/>
      <dgm:spPr/>
      <dgm:t>
        <a:bodyPr/>
        <a:lstStyle/>
        <a:p>
          <a:r>
            <a:rPr lang="en-US" dirty="0">
              <a:latin typeface="+mn-lt"/>
            </a:rPr>
            <a:t>Teacher Appreciation gifts and birthday books should come from the Classroom Fund.</a:t>
          </a:r>
        </a:p>
      </dgm:t>
    </dgm:pt>
    <dgm:pt modelId="{1477AF90-D96B-4093-BFCB-2747A6698795}" type="parTrans" cxnId="{5F4E3732-322F-4198-AA81-D9A152833D39}">
      <dgm:prSet/>
      <dgm:spPr/>
      <dgm:t>
        <a:bodyPr/>
        <a:lstStyle/>
        <a:p>
          <a:endParaRPr lang="en-US"/>
        </a:p>
      </dgm:t>
    </dgm:pt>
    <dgm:pt modelId="{24E54C68-939C-41CD-A20D-18AC2949E6BD}" type="sibTrans" cxnId="{5F4E3732-322F-4198-AA81-D9A152833D39}">
      <dgm:prSet/>
      <dgm:spPr/>
      <dgm:t>
        <a:bodyPr/>
        <a:lstStyle/>
        <a:p>
          <a:endParaRPr lang="en-US"/>
        </a:p>
      </dgm:t>
    </dgm:pt>
    <dgm:pt modelId="{97EE6025-4FEC-42F2-8513-24CFFD3A115B}">
      <dgm:prSet/>
      <dgm:spPr/>
      <dgm:t>
        <a:bodyPr/>
        <a:lstStyle/>
        <a:p>
          <a:r>
            <a:rPr lang="en-US" dirty="0"/>
            <a:t>Teacher Favorites are located on the PTA website under room parent resources: http://www.dolvinpta.org/room-parent-resources.html</a:t>
          </a:r>
        </a:p>
      </dgm:t>
    </dgm:pt>
    <dgm:pt modelId="{61EC73C0-E609-462C-A9CF-86740079F953}" type="parTrans" cxnId="{ADE5A8EB-53CB-445C-B0D5-660B295B63E7}">
      <dgm:prSet/>
      <dgm:spPr/>
      <dgm:t>
        <a:bodyPr/>
        <a:lstStyle/>
        <a:p>
          <a:endParaRPr lang="en-US"/>
        </a:p>
      </dgm:t>
    </dgm:pt>
    <dgm:pt modelId="{FC8D9CBD-D988-45F9-B16D-E8EDFD2453F9}" type="sibTrans" cxnId="{ADE5A8EB-53CB-445C-B0D5-660B295B63E7}">
      <dgm:prSet/>
      <dgm:spPr/>
      <dgm:t>
        <a:bodyPr/>
        <a:lstStyle/>
        <a:p>
          <a:endParaRPr lang="en-US"/>
        </a:p>
      </dgm:t>
    </dgm:pt>
    <dgm:pt modelId="{7082DD1A-17E1-4D12-82FB-500C317609F6}" type="pres">
      <dgm:prSet presAssocID="{638BE935-3C1F-482F-A973-5DF8D635C484}" presName="linear" presStyleCnt="0">
        <dgm:presLayoutVars>
          <dgm:dir/>
          <dgm:resizeHandles val="exact"/>
        </dgm:presLayoutVars>
      </dgm:prSet>
      <dgm:spPr/>
    </dgm:pt>
    <dgm:pt modelId="{65E2D1D5-8337-4A8F-AC8A-5BD39B70B530}" type="pres">
      <dgm:prSet presAssocID="{70B1A884-81B5-4CEE-8E29-FA3BB5E5CABD}" presName="comp" presStyleCnt="0"/>
      <dgm:spPr/>
    </dgm:pt>
    <dgm:pt modelId="{DE1D7973-1137-4A83-AF2E-D5DE7D6EACA6}" type="pres">
      <dgm:prSet presAssocID="{70B1A884-81B5-4CEE-8E29-FA3BB5E5CABD}" presName="box" presStyleLbl="node1" presStyleIdx="0" presStyleCnt="3"/>
      <dgm:spPr/>
    </dgm:pt>
    <dgm:pt modelId="{5FE65799-592B-4B6A-B538-AA9C6F1BE5AA}" type="pres">
      <dgm:prSet presAssocID="{70B1A884-81B5-4CEE-8E29-FA3BB5E5CABD}" presName="img" presStyleLbl="fgImgPlace1" presStyleIdx="0" presStyleCnt="3" custScaleY="101313"/>
      <dgm:spPr>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1000" r="-1000"/>
          </a:stretch>
        </a:blipFill>
      </dgm:spPr>
    </dgm:pt>
    <dgm:pt modelId="{DAAB8DA1-8EE7-4862-A0DF-1B09540D4735}" type="pres">
      <dgm:prSet presAssocID="{70B1A884-81B5-4CEE-8E29-FA3BB5E5CABD}" presName="text" presStyleLbl="node1" presStyleIdx="0" presStyleCnt="3">
        <dgm:presLayoutVars>
          <dgm:bulletEnabled val="1"/>
        </dgm:presLayoutVars>
      </dgm:prSet>
      <dgm:spPr/>
    </dgm:pt>
    <dgm:pt modelId="{DB20FDA3-A953-4BE8-B593-5734CA25C19F}" type="pres">
      <dgm:prSet presAssocID="{5B644F66-B09F-44F9-AB50-98118006FE16}" presName="spacer" presStyleCnt="0"/>
      <dgm:spPr/>
    </dgm:pt>
    <dgm:pt modelId="{6285EBC6-E8B5-406D-B178-C9EA5072265D}" type="pres">
      <dgm:prSet presAssocID="{4DC26BED-DA21-477D-AD2C-D05A30F60C05}" presName="comp" presStyleCnt="0"/>
      <dgm:spPr/>
    </dgm:pt>
    <dgm:pt modelId="{1D5A64CE-B18F-4445-B7DA-2506A56BFED7}" type="pres">
      <dgm:prSet presAssocID="{4DC26BED-DA21-477D-AD2C-D05A30F60C05}" presName="box" presStyleLbl="node1" presStyleIdx="1" presStyleCnt="3"/>
      <dgm:spPr/>
    </dgm:pt>
    <dgm:pt modelId="{1F22C76F-1C8D-4DB3-AD76-4F7705E41114}" type="pres">
      <dgm:prSet presAssocID="{4DC26BED-DA21-477D-AD2C-D05A30F60C05}" presName="img" presStyleLbl="fgImgPlace1" presStyleIdx="1" presStyleCnt="3"/>
      <dgm:spPr>
        <a:blipFill>
          <a:blip xmlns:r="http://schemas.openxmlformats.org/officeDocument/2006/relationships" r:embed="rId2">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t="-11000" b="-11000"/>
          </a:stretch>
        </a:blipFill>
      </dgm:spPr>
    </dgm:pt>
    <dgm:pt modelId="{36262744-51E1-4B17-A212-8741FCD73AE8}" type="pres">
      <dgm:prSet presAssocID="{4DC26BED-DA21-477D-AD2C-D05A30F60C05}" presName="text" presStyleLbl="node1" presStyleIdx="1" presStyleCnt="3">
        <dgm:presLayoutVars>
          <dgm:bulletEnabled val="1"/>
        </dgm:presLayoutVars>
      </dgm:prSet>
      <dgm:spPr/>
    </dgm:pt>
    <dgm:pt modelId="{78FFCA1E-ECB4-41E9-863D-748DD3AA0C4B}" type="pres">
      <dgm:prSet presAssocID="{CD4208A5-A5B9-4786-B23B-59CC89F64A47}" presName="spacer" presStyleCnt="0"/>
      <dgm:spPr/>
    </dgm:pt>
    <dgm:pt modelId="{0C5BDA7F-B4D8-4728-A618-1FA4287BE036}" type="pres">
      <dgm:prSet presAssocID="{704C6B3D-69EB-4D1C-A610-02B75C3D5488}" presName="comp" presStyleCnt="0"/>
      <dgm:spPr/>
    </dgm:pt>
    <dgm:pt modelId="{809D45D9-EB4B-4F24-B808-B69F35362C50}" type="pres">
      <dgm:prSet presAssocID="{704C6B3D-69EB-4D1C-A610-02B75C3D5488}" presName="box" presStyleLbl="node1" presStyleIdx="2" presStyleCnt="3"/>
      <dgm:spPr/>
    </dgm:pt>
    <dgm:pt modelId="{D3D2E771-AC2C-40DB-B14E-B6985A332938}" type="pres">
      <dgm:prSet presAssocID="{704C6B3D-69EB-4D1C-A610-02B75C3D5488}" presName="img" presStyleLbl="fgImgPlace1" presStyleIdx="2" presStyleCnt="3"/>
      <dgm:spPr>
        <a:blipFill>
          <a:blip xmlns:r="http://schemas.openxmlformats.org/officeDocument/2006/relationships" r:embed="rId3" cstate="print">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l="-3000" r="-3000"/>
          </a:stretch>
        </a:blipFill>
      </dgm:spPr>
    </dgm:pt>
    <dgm:pt modelId="{3C6F978D-2F57-465E-BBE2-4626B21DFFA2}" type="pres">
      <dgm:prSet presAssocID="{704C6B3D-69EB-4D1C-A610-02B75C3D5488}" presName="text" presStyleLbl="node1" presStyleIdx="2" presStyleCnt="3">
        <dgm:presLayoutVars>
          <dgm:bulletEnabled val="1"/>
        </dgm:presLayoutVars>
      </dgm:prSet>
      <dgm:spPr/>
    </dgm:pt>
  </dgm:ptLst>
  <dgm:cxnLst>
    <dgm:cxn modelId="{01C0C914-7446-474F-A5FB-667BFF126B46}" type="presOf" srcId="{496B5BC8-05A1-4621-AC77-FC47D73F0780}" destId="{3C6F978D-2F57-465E-BBE2-4626B21DFFA2}" srcOrd="1" destOrd="1" presId="urn:microsoft.com/office/officeart/2005/8/layout/vList4"/>
    <dgm:cxn modelId="{E66B5D17-AB6A-48BA-A12D-53F480F483F7}" srcId="{4DC26BED-DA21-477D-AD2C-D05A30F60C05}" destId="{AF93A96B-8994-46D9-8636-CD0D239ADAE4}" srcOrd="0" destOrd="0" parTransId="{73BAA130-F49B-49FE-BB77-B595989AD928}" sibTransId="{3984E5DD-D715-471E-A88B-FB63D396BDFD}"/>
    <dgm:cxn modelId="{51A65A25-6D48-45A6-A87C-D7F4D616BBC0}" type="presOf" srcId="{B4D0C94C-A229-4516-9757-6CC1CAB9D791}" destId="{1D5A64CE-B18F-4445-B7DA-2506A56BFED7}" srcOrd="0" destOrd="3" presId="urn:microsoft.com/office/officeart/2005/8/layout/vList4"/>
    <dgm:cxn modelId="{5F4E3732-322F-4198-AA81-D9A152833D39}" srcId="{704C6B3D-69EB-4D1C-A610-02B75C3D5488}" destId="{81590D12-9126-4FBB-9930-707ED0F03C2B}" srcOrd="1" destOrd="0" parTransId="{1477AF90-D96B-4093-BFCB-2747A6698795}" sibTransId="{24E54C68-939C-41CD-A20D-18AC2949E6BD}"/>
    <dgm:cxn modelId="{514A5133-4118-4D72-9466-14A377CB9B81}" type="presOf" srcId="{496B5BC8-05A1-4621-AC77-FC47D73F0780}" destId="{809D45D9-EB4B-4F24-B808-B69F35362C50}" srcOrd="0" destOrd="1" presId="urn:microsoft.com/office/officeart/2005/8/layout/vList4"/>
    <dgm:cxn modelId="{D9213335-CA19-4059-B4D3-BEB11C97322C}" srcId="{638BE935-3C1F-482F-A973-5DF8D635C484}" destId="{70B1A884-81B5-4CEE-8E29-FA3BB5E5CABD}" srcOrd="0" destOrd="0" parTransId="{0937E7CA-3666-4FA8-9D7F-277FB77F60FC}" sibTransId="{5B644F66-B09F-44F9-AB50-98118006FE16}"/>
    <dgm:cxn modelId="{41BE0963-EDA7-45B8-AC0A-A744BC3B3C4D}" type="presOf" srcId="{704C6B3D-69EB-4D1C-A610-02B75C3D5488}" destId="{809D45D9-EB4B-4F24-B808-B69F35362C50}" srcOrd="0" destOrd="0" presId="urn:microsoft.com/office/officeart/2005/8/layout/vList4"/>
    <dgm:cxn modelId="{BF692049-8861-4720-BA02-E581582AB648}" srcId="{704C6B3D-69EB-4D1C-A610-02B75C3D5488}" destId="{496B5BC8-05A1-4621-AC77-FC47D73F0780}" srcOrd="0" destOrd="0" parTransId="{03ECD3B8-0045-4179-B148-1C79168A51A9}" sibTransId="{A6F5E150-3EA6-4F68-A8B2-251C2056BD02}"/>
    <dgm:cxn modelId="{1ADC1E4B-7E5C-4C27-9371-9C8CC7D4A45C}" type="presOf" srcId="{81590D12-9126-4FBB-9930-707ED0F03C2B}" destId="{809D45D9-EB4B-4F24-B808-B69F35362C50}" srcOrd="0" destOrd="2" presId="urn:microsoft.com/office/officeart/2005/8/layout/vList4"/>
    <dgm:cxn modelId="{04214371-CD3E-4B30-B2EB-782737BB9DB4}" srcId="{4DC26BED-DA21-477D-AD2C-D05A30F60C05}" destId="{4A2CEA67-73B3-48B1-B2FC-057D1E886C43}" srcOrd="1" destOrd="0" parTransId="{590CFE33-0108-42D5-9972-5B408F3C76DD}" sibTransId="{B23A1416-97C8-4C87-B00B-678E84D62845}"/>
    <dgm:cxn modelId="{633FB27A-B55B-46D1-91FF-6D0F571455EB}" type="presOf" srcId="{70B1A884-81B5-4CEE-8E29-FA3BB5E5CABD}" destId="{DAAB8DA1-8EE7-4862-A0DF-1B09540D4735}" srcOrd="1" destOrd="0" presId="urn:microsoft.com/office/officeart/2005/8/layout/vList4"/>
    <dgm:cxn modelId="{A99CFA7B-A3D3-4025-B6AB-9DE348B16C1B}" srcId="{638BE935-3C1F-482F-A973-5DF8D635C484}" destId="{704C6B3D-69EB-4D1C-A610-02B75C3D5488}" srcOrd="2" destOrd="0" parTransId="{BA879D56-8320-4B10-B4E0-760AD10824BB}" sibTransId="{0AD6BDB4-100D-4443-8D4F-021AED05CD52}"/>
    <dgm:cxn modelId="{D40B4585-9A81-495C-8054-01D47AE00928}" type="presOf" srcId="{638BE935-3C1F-482F-A973-5DF8D635C484}" destId="{7082DD1A-17E1-4D12-82FB-500C317609F6}" srcOrd="0" destOrd="0" presId="urn:microsoft.com/office/officeart/2005/8/layout/vList4"/>
    <dgm:cxn modelId="{5C598E89-4C79-4AF0-B4BA-C88B88FC8FC1}" type="presOf" srcId="{00B1228F-2BE5-446C-8228-5FD7C4F88B5D}" destId="{DE1D7973-1137-4A83-AF2E-D5DE7D6EACA6}" srcOrd="0" destOrd="1" presId="urn:microsoft.com/office/officeart/2005/8/layout/vList4"/>
    <dgm:cxn modelId="{946F9091-9A32-4529-9A06-F2C507CC10E4}" type="presOf" srcId="{4A2CEA67-73B3-48B1-B2FC-057D1E886C43}" destId="{1D5A64CE-B18F-4445-B7DA-2506A56BFED7}" srcOrd="0" destOrd="2" presId="urn:microsoft.com/office/officeart/2005/8/layout/vList4"/>
    <dgm:cxn modelId="{74223397-A259-43C0-9005-0456E9C8C74A}" type="presOf" srcId="{4DC26BED-DA21-477D-AD2C-D05A30F60C05}" destId="{1D5A64CE-B18F-4445-B7DA-2506A56BFED7}" srcOrd="0" destOrd="0" presId="urn:microsoft.com/office/officeart/2005/8/layout/vList4"/>
    <dgm:cxn modelId="{9C0D4C9D-CD03-4C4F-828D-E64D34B469DC}" type="presOf" srcId="{AF93A96B-8994-46D9-8636-CD0D239ADAE4}" destId="{36262744-51E1-4B17-A212-8741FCD73AE8}" srcOrd="1" destOrd="1" presId="urn:microsoft.com/office/officeart/2005/8/layout/vList4"/>
    <dgm:cxn modelId="{C35033A7-BF51-4E40-98E6-2C2B3D0A9DA7}" type="presOf" srcId="{4A2CEA67-73B3-48B1-B2FC-057D1E886C43}" destId="{36262744-51E1-4B17-A212-8741FCD73AE8}" srcOrd="1" destOrd="2" presId="urn:microsoft.com/office/officeart/2005/8/layout/vList4"/>
    <dgm:cxn modelId="{D99C79A8-7900-4141-9943-EC19D7795DA1}" type="presOf" srcId="{B4D0C94C-A229-4516-9757-6CC1CAB9D791}" destId="{36262744-51E1-4B17-A212-8741FCD73AE8}" srcOrd="1" destOrd="3" presId="urn:microsoft.com/office/officeart/2005/8/layout/vList4"/>
    <dgm:cxn modelId="{A46772AD-1AC2-4E0C-ACA4-E89302F896E7}" srcId="{638BE935-3C1F-482F-A973-5DF8D635C484}" destId="{4DC26BED-DA21-477D-AD2C-D05A30F60C05}" srcOrd="1" destOrd="0" parTransId="{3DC9DB3B-0C26-4CED-89F8-22A11B290999}" sibTransId="{CD4208A5-A5B9-4786-B23B-59CC89F64A47}"/>
    <dgm:cxn modelId="{C26674B3-5484-4786-84F5-85A32B3A5926}" type="presOf" srcId="{00B1228F-2BE5-446C-8228-5FD7C4F88B5D}" destId="{DAAB8DA1-8EE7-4862-A0DF-1B09540D4735}" srcOrd="1" destOrd="1" presId="urn:microsoft.com/office/officeart/2005/8/layout/vList4"/>
    <dgm:cxn modelId="{AC5C3DBE-F51F-4D0C-9EF6-447C25CCFDB3}" type="presOf" srcId="{81590D12-9126-4FBB-9930-707ED0F03C2B}" destId="{3C6F978D-2F57-465E-BBE2-4626B21DFFA2}" srcOrd="1" destOrd="2" presId="urn:microsoft.com/office/officeart/2005/8/layout/vList4"/>
    <dgm:cxn modelId="{C0214FC2-1D1B-4BDC-BA8C-869203F9295E}" type="presOf" srcId="{97EE6025-4FEC-42F2-8513-24CFFD3A115B}" destId="{3C6F978D-2F57-465E-BBE2-4626B21DFFA2}" srcOrd="1" destOrd="3" presId="urn:microsoft.com/office/officeart/2005/8/layout/vList4"/>
    <dgm:cxn modelId="{6E51C9CA-D635-47DC-A629-5CCB9BAF5457}" srcId="{4DC26BED-DA21-477D-AD2C-D05A30F60C05}" destId="{B4D0C94C-A229-4516-9757-6CC1CAB9D791}" srcOrd="2" destOrd="0" parTransId="{AD87DCAF-E338-4E15-9F66-323436275E5A}" sibTransId="{D5BFC02B-2F63-45DD-8232-AEDC18072128}"/>
    <dgm:cxn modelId="{9017B3D7-36CF-401B-9059-DBE1C820886C}" type="presOf" srcId="{704C6B3D-69EB-4D1C-A610-02B75C3D5488}" destId="{3C6F978D-2F57-465E-BBE2-4626B21DFFA2}" srcOrd="1" destOrd="0" presId="urn:microsoft.com/office/officeart/2005/8/layout/vList4"/>
    <dgm:cxn modelId="{FF276BEA-687D-45D0-B345-08F03F229BB5}" type="presOf" srcId="{AF93A96B-8994-46D9-8636-CD0D239ADAE4}" destId="{1D5A64CE-B18F-4445-B7DA-2506A56BFED7}" srcOrd="0" destOrd="1" presId="urn:microsoft.com/office/officeart/2005/8/layout/vList4"/>
    <dgm:cxn modelId="{A44EB7EA-239E-4474-A446-93011F768AF5}" type="presOf" srcId="{70B1A884-81B5-4CEE-8E29-FA3BB5E5CABD}" destId="{DE1D7973-1137-4A83-AF2E-D5DE7D6EACA6}" srcOrd="0" destOrd="0" presId="urn:microsoft.com/office/officeart/2005/8/layout/vList4"/>
    <dgm:cxn modelId="{84A10CEB-D4C8-42AA-84C5-D6DA3D8162D3}" type="presOf" srcId="{97EE6025-4FEC-42F2-8513-24CFFD3A115B}" destId="{809D45D9-EB4B-4F24-B808-B69F35362C50}" srcOrd="0" destOrd="3" presId="urn:microsoft.com/office/officeart/2005/8/layout/vList4"/>
    <dgm:cxn modelId="{ADE5A8EB-53CB-445C-B0D5-660B295B63E7}" srcId="{704C6B3D-69EB-4D1C-A610-02B75C3D5488}" destId="{97EE6025-4FEC-42F2-8513-24CFFD3A115B}" srcOrd="2" destOrd="0" parTransId="{61EC73C0-E609-462C-A9CF-86740079F953}" sibTransId="{FC8D9CBD-D988-45F9-B16D-E8EDFD2453F9}"/>
    <dgm:cxn modelId="{79B214F0-2EF9-480D-A45E-097EAEE452EA}" srcId="{70B1A884-81B5-4CEE-8E29-FA3BB5E5CABD}" destId="{00B1228F-2BE5-446C-8228-5FD7C4F88B5D}" srcOrd="0" destOrd="0" parTransId="{AE89D737-E948-4974-A340-2545BAF14C10}" sibTransId="{F19FFFC1-C992-4A47-834C-2A6D06AEB66D}"/>
    <dgm:cxn modelId="{C18EEAF7-18CA-487D-B553-562AED3326E0}" type="presOf" srcId="{4DC26BED-DA21-477D-AD2C-D05A30F60C05}" destId="{36262744-51E1-4B17-A212-8741FCD73AE8}" srcOrd="1" destOrd="0" presId="urn:microsoft.com/office/officeart/2005/8/layout/vList4"/>
    <dgm:cxn modelId="{E852E41A-66F7-46D4-9D7B-E6F0560BD0A4}" type="presParOf" srcId="{7082DD1A-17E1-4D12-82FB-500C317609F6}" destId="{65E2D1D5-8337-4A8F-AC8A-5BD39B70B530}" srcOrd="0" destOrd="0" presId="urn:microsoft.com/office/officeart/2005/8/layout/vList4"/>
    <dgm:cxn modelId="{3FCCA013-C921-42FF-8869-D1A8CFBBD311}" type="presParOf" srcId="{65E2D1D5-8337-4A8F-AC8A-5BD39B70B530}" destId="{DE1D7973-1137-4A83-AF2E-D5DE7D6EACA6}" srcOrd="0" destOrd="0" presId="urn:microsoft.com/office/officeart/2005/8/layout/vList4"/>
    <dgm:cxn modelId="{F225D0AC-4500-4213-A0A3-ED64732DA933}" type="presParOf" srcId="{65E2D1D5-8337-4A8F-AC8A-5BD39B70B530}" destId="{5FE65799-592B-4B6A-B538-AA9C6F1BE5AA}" srcOrd="1" destOrd="0" presId="urn:microsoft.com/office/officeart/2005/8/layout/vList4"/>
    <dgm:cxn modelId="{212E1534-7DDB-4D52-ACAE-2560770AE12A}" type="presParOf" srcId="{65E2D1D5-8337-4A8F-AC8A-5BD39B70B530}" destId="{DAAB8DA1-8EE7-4862-A0DF-1B09540D4735}" srcOrd="2" destOrd="0" presId="urn:microsoft.com/office/officeart/2005/8/layout/vList4"/>
    <dgm:cxn modelId="{077A8EB3-F693-43FC-BEFC-2F912F3EEB2D}" type="presParOf" srcId="{7082DD1A-17E1-4D12-82FB-500C317609F6}" destId="{DB20FDA3-A953-4BE8-B593-5734CA25C19F}" srcOrd="1" destOrd="0" presId="urn:microsoft.com/office/officeart/2005/8/layout/vList4"/>
    <dgm:cxn modelId="{75886538-F956-4ECF-8678-E42E044B8371}" type="presParOf" srcId="{7082DD1A-17E1-4D12-82FB-500C317609F6}" destId="{6285EBC6-E8B5-406D-B178-C9EA5072265D}" srcOrd="2" destOrd="0" presId="urn:microsoft.com/office/officeart/2005/8/layout/vList4"/>
    <dgm:cxn modelId="{91775188-80F5-4116-B321-663F9BBEB6C4}" type="presParOf" srcId="{6285EBC6-E8B5-406D-B178-C9EA5072265D}" destId="{1D5A64CE-B18F-4445-B7DA-2506A56BFED7}" srcOrd="0" destOrd="0" presId="urn:microsoft.com/office/officeart/2005/8/layout/vList4"/>
    <dgm:cxn modelId="{2B69619C-B930-4617-8DBE-DBED119A232E}" type="presParOf" srcId="{6285EBC6-E8B5-406D-B178-C9EA5072265D}" destId="{1F22C76F-1C8D-4DB3-AD76-4F7705E41114}" srcOrd="1" destOrd="0" presId="urn:microsoft.com/office/officeart/2005/8/layout/vList4"/>
    <dgm:cxn modelId="{1F244CD7-D713-4F83-A672-D2DDFB462615}" type="presParOf" srcId="{6285EBC6-E8B5-406D-B178-C9EA5072265D}" destId="{36262744-51E1-4B17-A212-8741FCD73AE8}" srcOrd="2" destOrd="0" presId="urn:microsoft.com/office/officeart/2005/8/layout/vList4"/>
    <dgm:cxn modelId="{0AF40057-7586-4D52-A2D0-8537AEBCA7F3}" type="presParOf" srcId="{7082DD1A-17E1-4D12-82FB-500C317609F6}" destId="{78FFCA1E-ECB4-41E9-863D-748DD3AA0C4B}" srcOrd="3" destOrd="0" presId="urn:microsoft.com/office/officeart/2005/8/layout/vList4"/>
    <dgm:cxn modelId="{219E18C1-6B1A-4CDD-95DE-388AE9780EBF}" type="presParOf" srcId="{7082DD1A-17E1-4D12-82FB-500C317609F6}" destId="{0C5BDA7F-B4D8-4728-A618-1FA4287BE036}" srcOrd="4" destOrd="0" presId="urn:microsoft.com/office/officeart/2005/8/layout/vList4"/>
    <dgm:cxn modelId="{E609F4E1-61E8-46AB-B079-59F81CED4A3B}" type="presParOf" srcId="{0C5BDA7F-B4D8-4728-A618-1FA4287BE036}" destId="{809D45D9-EB4B-4F24-B808-B69F35362C50}" srcOrd="0" destOrd="0" presId="urn:microsoft.com/office/officeart/2005/8/layout/vList4"/>
    <dgm:cxn modelId="{78D07A43-04B0-4D54-BF1D-90504C6913D9}" type="presParOf" srcId="{0C5BDA7F-B4D8-4728-A618-1FA4287BE036}" destId="{D3D2E771-AC2C-40DB-B14E-B6985A332938}" srcOrd="1" destOrd="0" presId="urn:microsoft.com/office/officeart/2005/8/layout/vList4"/>
    <dgm:cxn modelId="{5D253945-BACC-47AC-B654-25E1216DF47E}" type="presParOf" srcId="{0C5BDA7F-B4D8-4728-A618-1FA4287BE036}" destId="{3C6F978D-2F57-465E-BBE2-4626B21DFFA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817F5D2-C7F1-40C1-A0EE-E9144C33CA8C}"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D750B5F-5248-4E4D-86EA-73B28D58C276}">
      <dgm:prSet custT="1"/>
      <dgm:spPr/>
      <dgm:t>
        <a:bodyPr/>
        <a:lstStyle/>
        <a:p>
          <a:pPr>
            <a:defRPr b="1"/>
          </a:pPr>
          <a:r>
            <a:rPr lang="en-US" sz="2000"/>
            <a:t>Get a list of students in your class and start collecting email addresses for parents ASAP.</a:t>
          </a:r>
        </a:p>
      </dgm:t>
    </dgm:pt>
    <dgm:pt modelId="{85642C71-FE7C-4208-956F-06203EB164A4}" type="parTrans" cxnId="{75577A44-2BF5-4CA2-8C8D-F6DA9CA76A0E}">
      <dgm:prSet/>
      <dgm:spPr/>
      <dgm:t>
        <a:bodyPr/>
        <a:lstStyle/>
        <a:p>
          <a:endParaRPr lang="en-US" sz="2800"/>
        </a:p>
      </dgm:t>
    </dgm:pt>
    <dgm:pt modelId="{4B9649E0-B759-420C-9085-DEF7D67F4F95}" type="sibTrans" cxnId="{75577A44-2BF5-4CA2-8C8D-F6DA9CA76A0E}">
      <dgm:prSet/>
      <dgm:spPr/>
      <dgm:t>
        <a:bodyPr/>
        <a:lstStyle/>
        <a:p>
          <a:endParaRPr lang="en-US" sz="2800"/>
        </a:p>
      </dgm:t>
    </dgm:pt>
    <dgm:pt modelId="{877101ED-F10A-43DA-93E4-72DEC6BA6434}">
      <dgm:prSet custT="1"/>
      <dgm:spPr/>
      <dgm:t>
        <a:bodyPr/>
        <a:lstStyle/>
        <a:p>
          <a:endParaRPr lang="en-US" sz="1600" dirty="0"/>
        </a:p>
      </dgm:t>
    </dgm:pt>
    <dgm:pt modelId="{110DC9F6-E47A-4A19-A379-D08196467A7B}" type="parTrans" cxnId="{AE50A5D4-609D-4ABB-B2E1-45697D918DCB}">
      <dgm:prSet/>
      <dgm:spPr/>
      <dgm:t>
        <a:bodyPr/>
        <a:lstStyle/>
        <a:p>
          <a:endParaRPr lang="en-US" sz="2800"/>
        </a:p>
      </dgm:t>
    </dgm:pt>
    <dgm:pt modelId="{08102842-505A-4B3A-8D36-7F2359F07ECE}" type="sibTrans" cxnId="{AE50A5D4-609D-4ABB-B2E1-45697D918DCB}">
      <dgm:prSet/>
      <dgm:spPr/>
      <dgm:t>
        <a:bodyPr/>
        <a:lstStyle/>
        <a:p>
          <a:endParaRPr lang="en-US" sz="2800"/>
        </a:p>
      </dgm:t>
    </dgm:pt>
    <dgm:pt modelId="{8C5C91D9-125B-4B73-8C1D-C7197EC42868}">
      <dgm:prSet custT="1"/>
      <dgm:spPr/>
      <dgm:t>
        <a:bodyPr/>
        <a:lstStyle/>
        <a:p>
          <a:pPr>
            <a:defRPr b="1"/>
          </a:pPr>
          <a:r>
            <a:rPr lang="en-US" sz="2000"/>
            <a:t>Start collecting for the Class Fund.</a:t>
          </a:r>
        </a:p>
      </dgm:t>
    </dgm:pt>
    <dgm:pt modelId="{98C4A59B-1174-4689-A40F-4FABA445015D}" type="parTrans" cxnId="{22EABA5F-59BE-4C38-AB1F-A92BBD1207AC}">
      <dgm:prSet/>
      <dgm:spPr/>
      <dgm:t>
        <a:bodyPr/>
        <a:lstStyle/>
        <a:p>
          <a:endParaRPr lang="en-US" sz="2800"/>
        </a:p>
      </dgm:t>
    </dgm:pt>
    <dgm:pt modelId="{B41AE2B8-3EFA-44D6-B1E0-2134AE95AA54}" type="sibTrans" cxnId="{22EABA5F-59BE-4C38-AB1F-A92BBD1207AC}">
      <dgm:prSet/>
      <dgm:spPr/>
      <dgm:t>
        <a:bodyPr/>
        <a:lstStyle/>
        <a:p>
          <a:endParaRPr lang="en-US" sz="2800"/>
        </a:p>
      </dgm:t>
    </dgm:pt>
    <dgm:pt modelId="{E92B3BE3-9BB1-410A-9D69-6087E9AD8D40}">
      <dgm:prSet custT="1"/>
      <dgm:spPr/>
      <dgm:t>
        <a:bodyPr/>
        <a:lstStyle/>
        <a:p>
          <a:pPr>
            <a:defRPr b="1"/>
          </a:pPr>
          <a:r>
            <a:rPr lang="en-US" sz="2000"/>
            <a:t>Assemble Birthday Bags</a:t>
          </a:r>
        </a:p>
      </dgm:t>
    </dgm:pt>
    <dgm:pt modelId="{D30F100F-2990-4F62-A682-BBC537D1C4CA}" type="parTrans" cxnId="{EBECBD11-2D92-400D-A70B-4730F4408A83}">
      <dgm:prSet/>
      <dgm:spPr/>
      <dgm:t>
        <a:bodyPr/>
        <a:lstStyle/>
        <a:p>
          <a:endParaRPr lang="en-US" sz="2800"/>
        </a:p>
      </dgm:t>
    </dgm:pt>
    <dgm:pt modelId="{8EFAA19C-F06B-4E56-BABA-2800F77FDA1D}" type="sibTrans" cxnId="{EBECBD11-2D92-400D-A70B-4730F4408A83}">
      <dgm:prSet/>
      <dgm:spPr/>
      <dgm:t>
        <a:bodyPr/>
        <a:lstStyle/>
        <a:p>
          <a:endParaRPr lang="en-US" sz="2800"/>
        </a:p>
      </dgm:t>
    </dgm:pt>
    <dgm:pt modelId="{D03092C4-A48C-4D49-BD35-727BAAC12709}" type="pres">
      <dgm:prSet presAssocID="{C817F5D2-C7F1-40C1-A0EE-E9144C33CA8C}" presName="root" presStyleCnt="0">
        <dgm:presLayoutVars>
          <dgm:dir/>
          <dgm:resizeHandles val="exact"/>
        </dgm:presLayoutVars>
      </dgm:prSet>
      <dgm:spPr/>
    </dgm:pt>
    <dgm:pt modelId="{E17264E6-D374-43E6-B9CA-73674F156B85}" type="pres">
      <dgm:prSet presAssocID="{AD750B5F-5248-4E4D-86EA-73B28D58C276}" presName="compNode" presStyleCnt="0"/>
      <dgm:spPr/>
    </dgm:pt>
    <dgm:pt modelId="{A0A5C1AE-5950-4101-A5AA-434C77D38017}" type="pres">
      <dgm:prSet presAssocID="{AD750B5F-5248-4E4D-86EA-73B28D58C2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C3DB5DE1-61AA-449E-AE5F-D21E63E5206C}" type="pres">
      <dgm:prSet presAssocID="{AD750B5F-5248-4E4D-86EA-73B28D58C276}" presName="iconSpace" presStyleCnt="0"/>
      <dgm:spPr/>
    </dgm:pt>
    <dgm:pt modelId="{844E8FF3-8998-40E7-BD22-22C428FAE632}" type="pres">
      <dgm:prSet presAssocID="{AD750B5F-5248-4E4D-86EA-73B28D58C276}" presName="parTx" presStyleLbl="revTx" presStyleIdx="0" presStyleCnt="6">
        <dgm:presLayoutVars>
          <dgm:chMax val="0"/>
          <dgm:chPref val="0"/>
        </dgm:presLayoutVars>
      </dgm:prSet>
      <dgm:spPr/>
    </dgm:pt>
    <dgm:pt modelId="{6A5BCEA7-9EDB-4937-AA68-8F591D5F7EDC}" type="pres">
      <dgm:prSet presAssocID="{AD750B5F-5248-4E4D-86EA-73B28D58C276}" presName="txSpace" presStyleCnt="0"/>
      <dgm:spPr/>
    </dgm:pt>
    <dgm:pt modelId="{86087526-6104-4A7F-995C-639B107B39BC}" type="pres">
      <dgm:prSet presAssocID="{AD750B5F-5248-4E4D-86EA-73B28D58C276}" presName="desTx" presStyleLbl="revTx" presStyleIdx="1" presStyleCnt="6">
        <dgm:presLayoutVars/>
      </dgm:prSet>
      <dgm:spPr/>
    </dgm:pt>
    <dgm:pt modelId="{4AC3D5AD-1567-419F-9D78-1AADF3F72D3F}" type="pres">
      <dgm:prSet presAssocID="{4B9649E0-B759-420C-9085-DEF7D67F4F95}" presName="sibTrans" presStyleCnt="0"/>
      <dgm:spPr/>
    </dgm:pt>
    <dgm:pt modelId="{41916082-349A-47EB-B0C2-0178086FFDAA}" type="pres">
      <dgm:prSet presAssocID="{8C5C91D9-125B-4B73-8C1D-C7197EC42868}" presName="compNode" presStyleCnt="0"/>
      <dgm:spPr/>
    </dgm:pt>
    <dgm:pt modelId="{60118357-7C8B-415B-B34C-549E16DB995C}" type="pres">
      <dgm:prSet presAssocID="{8C5C91D9-125B-4B73-8C1D-C7197EC4286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37FC254A-E10A-4009-A1CB-C0B47A984859}" type="pres">
      <dgm:prSet presAssocID="{8C5C91D9-125B-4B73-8C1D-C7197EC42868}" presName="iconSpace" presStyleCnt="0"/>
      <dgm:spPr/>
    </dgm:pt>
    <dgm:pt modelId="{514AB5DC-5134-4EF2-94DB-54941ADBECAC}" type="pres">
      <dgm:prSet presAssocID="{8C5C91D9-125B-4B73-8C1D-C7197EC42868}" presName="parTx" presStyleLbl="revTx" presStyleIdx="2" presStyleCnt="6">
        <dgm:presLayoutVars>
          <dgm:chMax val="0"/>
          <dgm:chPref val="0"/>
        </dgm:presLayoutVars>
      </dgm:prSet>
      <dgm:spPr/>
    </dgm:pt>
    <dgm:pt modelId="{BFBF5221-34A5-43D4-929D-55B5BF5924C4}" type="pres">
      <dgm:prSet presAssocID="{8C5C91D9-125B-4B73-8C1D-C7197EC42868}" presName="txSpace" presStyleCnt="0"/>
      <dgm:spPr/>
    </dgm:pt>
    <dgm:pt modelId="{E1F00E7A-7DB7-4469-B148-61B8220561A5}" type="pres">
      <dgm:prSet presAssocID="{8C5C91D9-125B-4B73-8C1D-C7197EC42868}" presName="desTx" presStyleLbl="revTx" presStyleIdx="3" presStyleCnt="6">
        <dgm:presLayoutVars/>
      </dgm:prSet>
      <dgm:spPr/>
    </dgm:pt>
    <dgm:pt modelId="{C5AD715E-C6C1-42F6-840A-F22B98F7B81B}" type="pres">
      <dgm:prSet presAssocID="{B41AE2B8-3EFA-44D6-B1E0-2134AE95AA54}" presName="sibTrans" presStyleCnt="0"/>
      <dgm:spPr/>
    </dgm:pt>
    <dgm:pt modelId="{BDA5252A-9B0C-4E0F-9853-7A9875B2BD58}" type="pres">
      <dgm:prSet presAssocID="{E92B3BE3-9BB1-410A-9D69-6087E9AD8D40}" presName="compNode" presStyleCnt="0"/>
      <dgm:spPr/>
    </dgm:pt>
    <dgm:pt modelId="{7D072B06-CCA2-4DED-88FE-898B411E3633}" type="pres">
      <dgm:prSet presAssocID="{E92B3BE3-9BB1-410A-9D69-6087E9AD8D4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
        </a:ext>
      </dgm:extLst>
    </dgm:pt>
    <dgm:pt modelId="{13C712E9-126B-4C94-AA12-5A0B480957B0}" type="pres">
      <dgm:prSet presAssocID="{E92B3BE3-9BB1-410A-9D69-6087E9AD8D40}" presName="iconSpace" presStyleCnt="0"/>
      <dgm:spPr/>
    </dgm:pt>
    <dgm:pt modelId="{05A60395-A036-46B9-9A90-5A53D56BCDB4}" type="pres">
      <dgm:prSet presAssocID="{E92B3BE3-9BB1-410A-9D69-6087E9AD8D40}" presName="parTx" presStyleLbl="revTx" presStyleIdx="4" presStyleCnt="6">
        <dgm:presLayoutVars>
          <dgm:chMax val="0"/>
          <dgm:chPref val="0"/>
        </dgm:presLayoutVars>
      </dgm:prSet>
      <dgm:spPr/>
    </dgm:pt>
    <dgm:pt modelId="{C73579E5-1005-4CB6-9537-3DA08F4C0B82}" type="pres">
      <dgm:prSet presAssocID="{E92B3BE3-9BB1-410A-9D69-6087E9AD8D40}" presName="txSpace" presStyleCnt="0"/>
      <dgm:spPr/>
    </dgm:pt>
    <dgm:pt modelId="{87A1C604-7837-498B-868E-46FAFCD00ADB}" type="pres">
      <dgm:prSet presAssocID="{E92B3BE3-9BB1-410A-9D69-6087E9AD8D40}" presName="desTx" presStyleLbl="revTx" presStyleIdx="5" presStyleCnt="6">
        <dgm:presLayoutVars/>
      </dgm:prSet>
      <dgm:spPr/>
    </dgm:pt>
  </dgm:ptLst>
  <dgm:cxnLst>
    <dgm:cxn modelId="{EBECBD11-2D92-400D-A70B-4730F4408A83}" srcId="{C817F5D2-C7F1-40C1-A0EE-E9144C33CA8C}" destId="{E92B3BE3-9BB1-410A-9D69-6087E9AD8D40}" srcOrd="2" destOrd="0" parTransId="{D30F100F-2990-4F62-A682-BBC537D1C4CA}" sibTransId="{8EFAA19C-F06B-4E56-BABA-2800F77FDA1D}"/>
    <dgm:cxn modelId="{18D83B16-B017-488A-A522-9E3BF8796F68}" type="presOf" srcId="{877101ED-F10A-43DA-93E4-72DEC6BA6434}" destId="{86087526-6104-4A7F-995C-639B107B39BC}" srcOrd="0" destOrd="0" presId="urn:microsoft.com/office/officeart/2018/5/layout/CenteredIconLabelDescriptionList"/>
    <dgm:cxn modelId="{B710F32B-2ADF-40AD-92CF-48054F536234}" type="presOf" srcId="{8C5C91D9-125B-4B73-8C1D-C7197EC42868}" destId="{514AB5DC-5134-4EF2-94DB-54941ADBECAC}" srcOrd="0" destOrd="0" presId="urn:microsoft.com/office/officeart/2018/5/layout/CenteredIconLabelDescriptionList"/>
    <dgm:cxn modelId="{22EABA5F-59BE-4C38-AB1F-A92BBD1207AC}" srcId="{C817F5D2-C7F1-40C1-A0EE-E9144C33CA8C}" destId="{8C5C91D9-125B-4B73-8C1D-C7197EC42868}" srcOrd="1" destOrd="0" parTransId="{98C4A59B-1174-4689-A40F-4FABA445015D}" sibTransId="{B41AE2B8-3EFA-44D6-B1E0-2134AE95AA54}"/>
    <dgm:cxn modelId="{75577A44-2BF5-4CA2-8C8D-F6DA9CA76A0E}" srcId="{C817F5D2-C7F1-40C1-A0EE-E9144C33CA8C}" destId="{AD750B5F-5248-4E4D-86EA-73B28D58C276}" srcOrd="0" destOrd="0" parTransId="{85642C71-FE7C-4208-956F-06203EB164A4}" sibTransId="{4B9649E0-B759-420C-9085-DEF7D67F4F95}"/>
    <dgm:cxn modelId="{C20D1B51-DDE7-4C06-9C60-D104B87394D8}" type="presOf" srcId="{AD750B5F-5248-4E4D-86EA-73B28D58C276}" destId="{844E8FF3-8998-40E7-BD22-22C428FAE632}" srcOrd="0" destOrd="0" presId="urn:microsoft.com/office/officeart/2018/5/layout/CenteredIconLabelDescriptionList"/>
    <dgm:cxn modelId="{39FAF5CE-92F2-43AA-AD99-9C5722CE808E}" type="presOf" srcId="{E92B3BE3-9BB1-410A-9D69-6087E9AD8D40}" destId="{05A60395-A036-46B9-9A90-5A53D56BCDB4}" srcOrd="0" destOrd="0" presId="urn:microsoft.com/office/officeart/2018/5/layout/CenteredIconLabelDescriptionList"/>
    <dgm:cxn modelId="{AE50A5D4-609D-4ABB-B2E1-45697D918DCB}" srcId="{AD750B5F-5248-4E4D-86EA-73B28D58C276}" destId="{877101ED-F10A-43DA-93E4-72DEC6BA6434}" srcOrd="0" destOrd="0" parTransId="{110DC9F6-E47A-4A19-A379-D08196467A7B}" sibTransId="{08102842-505A-4B3A-8D36-7F2359F07ECE}"/>
    <dgm:cxn modelId="{EE329EF9-D53B-41E4-94FD-48B2B516F991}" type="presOf" srcId="{C817F5D2-C7F1-40C1-A0EE-E9144C33CA8C}" destId="{D03092C4-A48C-4D49-BD35-727BAAC12709}" srcOrd="0" destOrd="0" presId="urn:microsoft.com/office/officeart/2018/5/layout/CenteredIconLabelDescriptionList"/>
    <dgm:cxn modelId="{7E08577D-94B3-42C3-AA00-B230CC257624}" type="presParOf" srcId="{D03092C4-A48C-4D49-BD35-727BAAC12709}" destId="{E17264E6-D374-43E6-B9CA-73674F156B85}" srcOrd="0" destOrd="0" presId="urn:microsoft.com/office/officeart/2018/5/layout/CenteredIconLabelDescriptionList"/>
    <dgm:cxn modelId="{0EEB24F4-0E93-4DFD-9EE2-202743B93DFA}" type="presParOf" srcId="{E17264E6-D374-43E6-B9CA-73674F156B85}" destId="{A0A5C1AE-5950-4101-A5AA-434C77D38017}" srcOrd="0" destOrd="0" presId="urn:microsoft.com/office/officeart/2018/5/layout/CenteredIconLabelDescriptionList"/>
    <dgm:cxn modelId="{5565792C-7A04-4BE8-B73E-66A376B7322A}" type="presParOf" srcId="{E17264E6-D374-43E6-B9CA-73674F156B85}" destId="{C3DB5DE1-61AA-449E-AE5F-D21E63E5206C}" srcOrd="1" destOrd="0" presId="urn:microsoft.com/office/officeart/2018/5/layout/CenteredIconLabelDescriptionList"/>
    <dgm:cxn modelId="{DA993E65-A374-4091-AC7A-BE0237746661}" type="presParOf" srcId="{E17264E6-D374-43E6-B9CA-73674F156B85}" destId="{844E8FF3-8998-40E7-BD22-22C428FAE632}" srcOrd="2" destOrd="0" presId="urn:microsoft.com/office/officeart/2018/5/layout/CenteredIconLabelDescriptionList"/>
    <dgm:cxn modelId="{A29011DF-2312-4A7C-B676-7191752416E8}" type="presParOf" srcId="{E17264E6-D374-43E6-B9CA-73674F156B85}" destId="{6A5BCEA7-9EDB-4937-AA68-8F591D5F7EDC}" srcOrd="3" destOrd="0" presId="urn:microsoft.com/office/officeart/2018/5/layout/CenteredIconLabelDescriptionList"/>
    <dgm:cxn modelId="{42F56350-1DC3-42C4-AD89-77BF5948520D}" type="presParOf" srcId="{E17264E6-D374-43E6-B9CA-73674F156B85}" destId="{86087526-6104-4A7F-995C-639B107B39BC}" srcOrd="4" destOrd="0" presId="urn:microsoft.com/office/officeart/2018/5/layout/CenteredIconLabelDescriptionList"/>
    <dgm:cxn modelId="{554DD0C7-5C8D-4CEE-8403-3F656DF36E15}" type="presParOf" srcId="{D03092C4-A48C-4D49-BD35-727BAAC12709}" destId="{4AC3D5AD-1567-419F-9D78-1AADF3F72D3F}" srcOrd="1" destOrd="0" presId="urn:microsoft.com/office/officeart/2018/5/layout/CenteredIconLabelDescriptionList"/>
    <dgm:cxn modelId="{84210067-872C-4934-8950-098B44C45180}" type="presParOf" srcId="{D03092C4-A48C-4D49-BD35-727BAAC12709}" destId="{41916082-349A-47EB-B0C2-0178086FFDAA}" srcOrd="2" destOrd="0" presId="urn:microsoft.com/office/officeart/2018/5/layout/CenteredIconLabelDescriptionList"/>
    <dgm:cxn modelId="{E96FBAB3-3C46-4F73-85F3-76029740AFEC}" type="presParOf" srcId="{41916082-349A-47EB-B0C2-0178086FFDAA}" destId="{60118357-7C8B-415B-B34C-549E16DB995C}" srcOrd="0" destOrd="0" presId="urn:microsoft.com/office/officeart/2018/5/layout/CenteredIconLabelDescriptionList"/>
    <dgm:cxn modelId="{F0D01DA3-24F7-4E16-B8A9-1B1143EDF7BF}" type="presParOf" srcId="{41916082-349A-47EB-B0C2-0178086FFDAA}" destId="{37FC254A-E10A-4009-A1CB-C0B47A984859}" srcOrd="1" destOrd="0" presId="urn:microsoft.com/office/officeart/2018/5/layout/CenteredIconLabelDescriptionList"/>
    <dgm:cxn modelId="{C8A0F7C1-DE8E-46D5-9779-C4B9053C203D}" type="presParOf" srcId="{41916082-349A-47EB-B0C2-0178086FFDAA}" destId="{514AB5DC-5134-4EF2-94DB-54941ADBECAC}" srcOrd="2" destOrd="0" presId="urn:microsoft.com/office/officeart/2018/5/layout/CenteredIconLabelDescriptionList"/>
    <dgm:cxn modelId="{5516A605-574F-4464-B6D5-038482C14C25}" type="presParOf" srcId="{41916082-349A-47EB-B0C2-0178086FFDAA}" destId="{BFBF5221-34A5-43D4-929D-55B5BF5924C4}" srcOrd="3" destOrd="0" presId="urn:microsoft.com/office/officeart/2018/5/layout/CenteredIconLabelDescriptionList"/>
    <dgm:cxn modelId="{34760B33-81C3-4C82-8862-EBC9CB1CF7B7}" type="presParOf" srcId="{41916082-349A-47EB-B0C2-0178086FFDAA}" destId="{E1F00E7A-7DB7-4469-B148-61B8220561A5}" srcOrd="4" destOrd="0" presId="urn:microsoft.com/office/officeart/2018/5/layout/CenteredIconLabelDescriptionList"/>
    <dgm:cxn modelId="{D3C82F7B-44DD-4FA4-8148-10EF944C2344}" type="presParOf" srcId="{D03092C4-A48C-4D49-BD35-727BAAC12709}" destId="{C5AD715E-C6C1-42F6-840A-F22B98F7B81B}" srcOrd="3" destOrd="0" presId="urn:microsoft.com/office/officeart/2018/5/layout/CenteredIconLabelDescriptionList"/>
    <dgm:cxn modelId="{1C07292C-6792-4987-9405-270034DFC0E2}" type="presParOf" srcId="{D03092C4-A48C-4D49-BD35-727BAAC12709}" destId="{BDA5252A-9B0C-4E0F-9853-7A9875B2BD58}" srcOrd="4" destOrd="0" presId="urn:microsoft.com/office/officeart/2018/5/layout/CenteredIconLabelDescriptionList"/>
    <dgm:cxn modelId="{7C1FB4F8-416C-4435-BD52-F71EB7EAFDD6}" type="presParOf" srcId="{BDA5252A-9B0C-4E0F-9853-7A9875B2BD58}" destId="{7D072B06-CCA2-4DED-88FE-898B411E3633}" srcOrd="0" destOrd="0" presId="urn:microsoft.com/office/officeart/2018/5/layout/CenteredIconLabelDescriptionList"/>
    <dgm:cxn modelId="{F8F052D5-D809-4D96-BD51-7FCF30013B23}" type="presParOf" srcId="{BDA5252A-9B0C-4E0F-9853-7A9875B2BD58}" destId="{13C712E9-126B-4C94-AA12-5A0B480957B0}" srcOrd="1" destOrd="0" presId="urn:microsoft.com/office/officeart/2018/5/layout/CenteredIconLabelDescriptionList"/>
    <dgm:cxn modelId="{F8FD94D9-D5FD-4313-957B-340540EE1DF0}" type="presParOf" srcId="{BDA5252A-9B0C-4E0F-9853-7A9875B2BD58}" destId="{05A60395-A036-46B9-9A90-5A53D56BCDB4}" srcOrd="2" destOrd="0" presId="urn:microsoft.com/office/officeart/2018/5/layout/CenteredIconLabelDescriptionList"/>
    <dgm:cxn modelId="{01E12D06-ED60-4436-8E91-0E64808B9210}" type="presParOf" srcId="{BDA5252A-9B0C-4E0F-9853-7A9875B2BD58}" destId="{C73579E5-1005-4CB6-9537-3DA08F4C0B82}" srcOrd="3" destOrd="0" presId="urn:microsoft.com/office/officeart/2018/5/layout/CenteredIconLabelDescriptionList"/>
    <dgm:cxn modelId="{36CE8984-8A10-4F04-820D-E36B6EF1E242}" type="presParOf" srcId="{BDA5252A-9B0C-4E0F-9853-7A9875B2BD58}" destId="{87A1C604-7837-498B-868E-46FAFCD00ADB}"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BFA2CA-C54D-441B-A562-4AB9BBA043CF}" type="doc">
      <dgm:prSet loTypeId="urn:microsoft.com/office/officeart/2005/8/layout/hList2" loCatId="list" qsTypeId="urn:microsoft.com/office/officeart/2005/8/quickstyle/simple2" qsCatId="simple" csTypeId="urn:microsoft.com/office/officeart/2005/8/colors/colorful3" csCatId="colorful" phldr="1"/>
      <dgm:spPr/>
      <dgm:t>
        <a:bodyPr/>
        <a:lstStyle/>
        <a:p>
          <a:endParaRPr lang="en-US"/>
        </a:p>
      </dgm:t>
    </dgm:pt>
    <dgm:pt modelId="{C63FEB2C-CD4A-43E0-93B0-2DDCC5714CE0}">
      <dgm:prSet phldrT="[Text]"/>
      <dgm:spPr/>
      <dgm:t>
        <a:bodyPr/>
        <a:lstStyle/>
        <a:p>
          <a:r>
            <a:rPr lang="en-US" dirty="0"/>
            <a:t>Fall</a:t>
          </a:r>
        </a:p>
      </dgm:t>
    </dgm:pt>
    <dgm:pt modelId="{484CF3EE-853A-4D29-8BF1-560B361CF6FA}" type="parTrans" cxnId="{8E04FF39-B13F-4E0C-8ACE-CD2D4EB8E8FB}">
      <dgm:prSet/>
      <dgm:spPr/>
      <dgm:t>
        <a:bodyPr/>
        <a:lstStyle/>
        <a:p>
          <a:endParaRPr lang="en-US"/>
        </a:p>
      </dgm:t>
    </dgm:pt>
    <dgm:pt modelId="{81D03C28-FF23-48C8-9961-FB20F79041FA}" type="sibTrans" cxnId="{8E04FF39-B13F-4E0C-8ACE-CD2D4EB8E8FB}">
      <dgm:prSet/>
      <dgm:spPr/>
      <dgm:t>
        <a:bodyPr/>
        <a:lstStyle/>
        <a:p>
          <a:endParaRPr lang="en-US"/>
        </a:p>
      </dgm:t>
    </dgm:pt>
    <dgm:pt modelId="{586CDA77-1EB4-4B9A-A209-48F58DDBA872}">
      <dgm:prSet phldrT="[Text]"/>
      <dgm:spPr/>
      <dgm:t>
        <a:bodyPr/>
        <a:lstStyle/>
        <a:p>
          <a:r>
            <a:rPr lang="en-US" dirty="0"/>
            <a:t>Gather Donations</a:t>
          </a:r>
        </a:p>
      </dgm:t>
    </dgm:pt>
    <dgm:pt modelId="{3ECFE3C4-A3EF-4AA0-BA62-0949676C7004}" type="parTrans" cxnId="{3567069D-6013-4EDA-BA1D-D56F6E6D2FDB}">
      <dgm:prSet/>
      <dgm:spPr/>
      <dgm:t>
        <a:bodyPr/>
        <a:lstStyle/>
        <a:p>
          <a:endParaRPr lang="en-US"/>
        </a:p>
      </dgm:t>
    </dgm:pt>
    <dgm:pt modelId="{5C4BFF1F-C5F2-4348-94FD-44C27D1772BC}" type="sibTrans" cxnId="{3567069D-6013-4EDA-BA1D-D56F6E6D2FDB}">
      <dgm:prSet/>
      <dgm:spPr/>
      <dgm:t>
        <a:bodyPr/>
        <a:lstStyle/>
        <a:p>
          <a:endParaRPr lang="en-US"/>
        </a:p>
      </dgm:t>
    </dgm:pt>
    <dgm:pt modelId="{7D717593-8E59-413E-B44A-B70594D41B24}">
      <dgm:prSet phldrT="[Text]"/>
      <dgm:spPr/>
      <dgm:t>
        <a:bodyPr/>
        <a:lstStyle/>
        <a:p>
          <a:r>
            <a:rPr lang="en-US" dirty="0"/>
            <a:t>Book Fair (9/1 – 9/15)</a:t>
          </a:r>
        </a:p>
      </dgm:t>
    </dgm:pt>
    <dgm:pt modelId="{6D7A54A9-923C-4C9F-B0B1-B39E0703ACFA}" type="parTrans" cxnId="{F46DD60B-2F13-4E8D-8D20-108B494CC40B}">
      <dgm:prSet/>
      <dgm:spPr/>
      <dgm:t>
        <a:bodyPr/>
        <a:lstStyle/>
        <a:p>
          <a:endParaRPr lang="en-US"/>
        </a:p>
      </dgm:t>
    </dgm:pt>
    <dgm:pt modelId="{DB896359-D16A-44DE-A433-26C85D061561}" type="sibTrans" cxnId="{F46DD60B-2F13-4E8D-8D20-108B494CC40B}">
      <dgm:prSet/>
      <dgm:spPr/>
      <dgm:t>
        <a:bodyPr/>
        <a:lstStyle/>
        <a:p>
          <a:endParaRPr lang="en-US"/>
        </a:p>
      </dgm:t>
    </dgm:pt>
    <dgm:pt modelId="{299F4EC6-A568-4FEB-92BF-7FEFD097B8FD}">
      <dgm:prSet phldrT="[Text]"/>
      <dgm:spPr/>
      <dgm:t>
        <a:bodyPr/>
        <a:lstStyle/>
        <a:p>
          <a:r>
            <a:rPr lang="en-US" dirty="0"/>
            <a:t>Winter</a:t>
          </a:r>
        </a:p>
      </dgm:t>
    </dgm:pt>
    <dgm:pt modelId="{95055B41-3943-44F3-91EF-58D4A0140201}" type="parTrans" cxnId="{9DB8FDF8-12B7-465B-A8BD-7FFCDE2D4909}">
      <dgm:prSet/>
      <dgm:spPr/>
      <dgm:t>
        <a:bodyPr/>
        <a:lstStyle/>
        <a:p>
          <a:endParaRPr lang="en-US"/>
        </a:p>
      </dgm:t>
    </dgm:pt>
    <dgm:pt modelId="{F161E3B8-E272-44BB-8253-C4AB75210CD6}" type="sibTrans" cxnId="{9DB8FDF8-12B7-465B-A8BD-7FFCDE2D4909}">
      <dgm:prSet/>
      <dgm:spPr/>
      <dgm:t>
        <a:bodyPr/>
        <a:lstStyle/>
        <a:p>
          <a:endParaRPr lang="en-US"/>
        </a:p>
      </dgm:t>
    </dgm:pt>
    <dgm:pt modelId="{92E66E19-4576-4F03-AD20-11DE48480A18}">
      <dgm:prSet phldrT="[Text]"/>
      <dgm:spPr/>
      <dgm:t>
        <a:bodyPr/>
        <a:lstStyle/>
        <a:p>
          <a:r>
            <a:rPr lang="en-US" dirty="0"/>
            <a:t>Winter Class Party (12/14, 12/15)</a:t>
          </a:r>
        </a:p>
      </dgm:t>
    </dgm:pt>
    <dgm:pt modelId="{0DCF355C-6E61-405E-9D65-64D5EC0F6CED}" type="parTrans" cxnId="{7F48DBFF-126F-496C-8A50-FDAE67CAB530}">
      <dgm:prSet/>
      <dgm:spPr/>
      <dgm:t>
        <a:bodyPr/>
        <a:lstStyle/>
        <a:p>
          <a:endParaRPr lang="en-US"/>
        </a:p>
      </dgm:t>
    </dgm:pt>
    <dgm:pt modelId="{7E7880F0-F207-46B6-9FF6-5C0800CE234C}" type="sibTrans" cxnId="{7F48DBFF-126F-496C-8A50-FDAE67CAB530}">
      <dgm:prSet/>
      <dgm:spPr/>
      <dgm:t>
        <a:bodyPr/>
        <a:lstStyle/>
        <a:p>
          <a:endParaRPr lang="en-US"/>
        </a:p>
      </dgm:t>
    </dgm:pt>
    <dgm:pt modelId="{3C601D01-93D6-4BF6-A892-6E94959D6734}">
      <dgm:prSet phldrT="[Text]"/>
      <dgm:spPr/>
      <dgm:t>
        <a:bodyPr/>
        <a:lstStyle/>
        <a:p>
          <a:r>
            <a:rPr lang="en-US" dirty="0"/>
            <a:t>Spring</a:t>
          </a:r>
        </a:p>
      </dgm:t>
    </dgm:pt>
    <dgm:pt modelId="{C81452C1-C896-47C3-B6A4-EC49C3CA971F}" type="parTrans" cxnId="{79A16DC4-E1DF-4E9E-BF07-7B96209158CA}">
      <dgm:prSet/>
      <dgm:spPr/>
      <dgm:t>
        <a:bodyPr/>
        <a:lstStyle/>
        <a:p>
          <a:endParaRPr lang="en-US"/>
        </a:p>
      </dgm:t>
    </dgm:pt>
    <dgm:pt modelId="{BAF38B0B-7BF4-4846-8198-17A49453A304}" type="sibTrans" cxnId="{79A16DC4-E1DF-4E9E-BF07-7B96209158CA}">
      <dgm:prSet/>
      <dgm:spPr/>
      <dgm:t>
        <a:bodyPr/>
        <a:lstStyle/>
        <a:p>
          <a:endParaRPr lang="en-US"/>
        </a:p>
      </dgm:t>
    </dgm:pt>
    <dgm:pt modelId="{B6062411-25B4-4757-8637-4815C6876AAE}">
      <dgm:prSet phldrT="[Text]"/>
      <dgm:spPr/>
      <dgm:t>
        <a:bodyPr/>
        <a:lstStyle/>
        <a:p>
          <a:r>
            <a:rPr lang="en-US" dirty="0"/>
            <a:t>Raffle Basket Prep (4/1-4/10)</a:t>
          </a:r>
        </a:p>
      </dgm:t>
    </dgm:pt>
    <dgm:pt modelId="{62D3FCBB-C814-4FFF-8482-9D11051C77E9}" type="parTrans" cxnId="{F2553A81-398C-42AB-A583-F8312BA8C680}">
      <dgm:prSet/>
      <dgm:spPr/>
      <dgm:t>
        <a:bodyPr/>
        <a:lstStyle/>
        <a:p>
          <a:endParaRPr lang="en-US"/>
        </a:p>
      </dgm:t>
    </dgm:pt>
    <dgm:pt modelId="{6919AC66-AB06-46BF-B172-72D1B8F17FF5}" type="sibTrans" cxnId="{F2553A81-398C-42AB-A583-F8312BA8C680}">
      <dgm:prSet/>
      <dgm:spPr/>
      <dgm:t>
        <a:bodyPr/>
        <a:lstStyle/>
        <a:p>
          <a:endParaRPr lang="en-US"/>
        </a:p>
      </dgm:t>
    </dgm:pt>
    <dgm:pt modelId="{388E07FB-8AC2-416F-9AE8-1CF7EB720F9A}">
      <dgm:prSet phldrT="[Text]"/>
      <dgm:spPr/>
      <dgm:t>
        <a:bodyPr/>
        <a:lstStyle/>
        <a:p>
          <a:r>
            <a:rPr lang="en-US" dirty="0"/>
            <a:t>Family Fun Night (4/19)</a:t>
          </a:r>
        </a:p>
      </dgm:t>
    </dgm:pt>
    <dgm:pt modelId="{7ECCBAEE-FB84-4319-BC7D-DE2001F23729}" type="parTrans" cxnId="{0E767A8A-BAD2-4FBA-8799-6275085A2A1B}">
      <dgm:prSet/>
      <dgm:spPr/>
      <dgm:t>
        <a:bodyPr/>
        <a:lstStyle/>
        <a:p>
          <a:endParaRPr lang="en-US"/>
        </a:p>
      </dgm:t>
    </dgm:pt>
    <dgm:pt modelId="{E3B2492D-1DAA-4FA4-8D73-73370CF3EF8D}" type="sibTrans" cxnId="{0E767A8A-BAD2-4FBA-8799-6275085A2A1B}">
      <dgm:prSet/>
      <dgm:spPr/>
      <dgm:t>
        <a:bodyPr/>
        <a:lstStyle/>
        <a:p>
          <a:endParaRPr lang="en-US"/>
        </a:p>
      </dgm:t>
    </dgm:pt>
    <dgm:pt modelId="{1EF68247-952E-49CE-8D0A-44D3421A8D9E}">
      <dgm:prSet phldrT="[Text]"/>
      <dgm:spPr/>
      <dgm:t>
        <a:bodyPr/>
        <a:lstStyle/>
        <a:p>
          <a:r>
            <a:rPr lang="en-US" dirty="0"/>
            <a:t>Curriculum Night (8/22 – 8/23)</a:t>
          </a:r>
        </a:p>
      </dgm:t>
    </dgm:pt>
    <dgm:pt modelId="{5799F066-B605-4B44-A010-B6619A2D68E0}" type="parTrans" cxnId="{AA2AEA00-F6EE-4C49-9D78-348CE4B898A0}">
      <dgm:prSet/>
      <dgm:spPr/>
      <dgm:t>
        <a:bodyPr/>
        <a:lstStyle/>
        <a:p>
          <a:endParaRPr lang="en-US"/>
        </a:p>
      </dgm:t>
    </dgm:pt>
    <dgm:pt modelId="{45AD96A8-8669-42A7-9484-D0E27B3F1527}" type="sibTrans" cxnId="{AA2AEA00-F6EE-4C49-9D78-348CE4B898A0}">
      <dgm:prSet/>
      <dgm:spPr/>
      <dgm:t>
        <a:bodyPr/>
        <a:lstStyle/>
        <a:p>
          <a:endParaRPr lang="en-US"/>
        </a:p>
      </dgm:t>
    </dgm:pt>
    <dgm:pt modelId="{56046B96-9775-4781-9EF4-07CD8115626D}">
      <dgm:prSet phldrT="[Text]"/>
      <dgm:spPr/>
      <dgm:t>
        <a:bodyPr/>
        <a:lstStyle/>
        <a:p>
          <a:endParaRPr lang="en-US" dirty="0"/>
        </a:p>
      </dgm:t>
    </dgm:pt>
    <dgm:pt modelId="{7FF1ADF6-151C-44AF-92EE-8A7728F4A64D}" type="parTrans" cxnId="{C4030E79-F382-4C6C-908D-F7DA681D54E7}">
      <dgm:prSet/>
      <dgm:spPr/>
      <dgm:t>
        <a:bodyPr/>
        <a:lstStyle/>
        <a:p>
          <a:endParaRPr lang="en-US"/>
        </a:p>
      </dgm:t>
    </dgm:pt>
    <dgm:pt modelId="{36F236AD-7DA7-4807-95F5-C94B17903D7C}" type="sibTrans" cxnId="{C4030E79-F382-4C6C-908D-F7DA681D54E7}">
      <dgm:prSet/>
      <dgm:spPr/>
      <dgm:t>
        <a:bodyPr/>
        <a:lstStyle/>
        <a:p>
          <a:endParaRPr lang="en-US"/>
        </a:p>
      </dgm:t>
    </dgm:pt>
    <dgm:pt modelId="{FA55D28D-5181-461D-AFFA-E3D837DA9C91}">
      <dgm:prSet phldrT="[Text]"/>
      <dgm:spPr/>
      <dgm:t>
        <a:bodyPr/>
        <a:lstStyle/>
        <a:p>
          <a:endParaRPr lang="en-US" dirty="0"/>
        </a:p>
      </dgm:t>
    </dgm:pt>
    <dgm:pt modelId="{7F6A3CDE-06E5-43AB-8CF3-E3F051069C06}" type="parTrans" cxnId="{4E47E098-D25B-4FA0-AD06-2D0264AAB637}">
      <dgm:prSet/>
      <dgm:spPr/>
      <dgm:t>
        <a:bodyPr/>
        <a:lstStyle/>
        <a:p>
          <a:endParaRPr lang="en-US"/>
        </a:p>
      </dgm:t>
    </dgm:pt>
    <dgm:pt modelId="{55BBEE8C-288C-4E00-8B09-810FEE838081}" type="sibTrans" cxnId="{4E47E098-D25B-4FA0-AD06-2D0264AAB637}">
      <dgm:prSet/>
      <dgm:spPr/>
      <dgm:t>
        <a:bodyPr/>
        <a:lstStyle/>
        <a:p>
          <a:endParaRPr lang="en-US"/>
        </a:p>
      </dgm:t>
    </dgm:pt>
    <dgm:pt modelId="{511A8083-44D8-4D13-9ED0-2D494F50DB59}">
      <dgm:prSet phldrT="[Text]"/>
      <dgm:spPr/>
      <dgm:t>
        <a:bodyPr/>
        <a:lstStyle/>
        <a:p>
          <a:endParaRPr lang="en-US" dirty="0"/>
        </a:p>
      </dgm:t>
    </dgm:pt>
    <dgm:pt modelId="{981EC1E2-3390-48D8-B35C-5D6BFF6BA306}" type="parTrans" cxnId="{F4A96B60-7A4D-4600-9ACC-858154CC5E89}">
      <dgm:prSet/>
      <dgm:spPr/>
      <dgm:t>
        <a:bodyPr/>
        <a:lstStyle/>
        <a:p>
          <a:endParaRPr lang="en-US"/>
        </a:p>
      </dgm:t>
    </dgm:pt>
    <dgm:pt modelId="{7DCF7C5B-D256-4663-840A-4420F1F42ECF}" type="sibTrans" cxnId="{F4A96B60-7A4D-4600-9ACC-858154CC5E89}">
      <dgm:prSet/>
      <dgm:spPr/>
      <dgm:t>
        <a:bodyPr/>
        <a:lstStyle/>
        <a:p>
          <a:endParaRPr lang="en-US"/>
        </a:p>
      </dgm:t>
    </dgm:pt>
    <dgm:pt modelId="{884FB357-454E-4380-9571-37C305BCB0B1}">
      <dgm:prSet phldrT="[Text]"/>
      <dgm:spPr/>
      <dgm:t>
        <a:bodyPr/>
        <a:lstStyle/>
        <a:p>
          <a:r>
            <a:rPr lang="en-US" dirty="0"/>
            <a:t>Turn in Birthday Bags by 9/1</a:t>
          </a:r>
        </a:p>
      </dgm:t>
    </dgm:pt>
    <dgm:pt modelId="{EB1E388F-7DF0-4F50-9571-479D7D382419}" type="parTrans" cxnId="{3F98ED6D-1818-4BB8-AA8D-8A24E5D88DD6}">
      <dgm:prSet/>
      <dgm:spPr/>
      <dgm:t>
        <a:bodyPr/>
        <a:lstStyle/>
        <a:p>
          <a:endParaRPr lang="en-US"/>
        </a:p>
      </dgm:t>
    </dgm:pt>
    <dgm:pt modelId="{D66BB4C4-0BD3-424B-B6B6-6A5999B4DA24}" type="sibTrans" cxnId="{3F98ED6D-1818-4BB8-AA8D-8A24E5D88DD6}">
      <dgm:prSet/>
      <dgm:spPr/>
      <dgm:t>
        <a:bodyPr/>
        <a:lstStyle/>
        <a:p>
          <a:endParaRPr lang="en-US"/>
        </a:p>
      </dgm:t>
    </dgm:pt>
    <dgm:pt modelId="{AF1D22ED-5960-4E40-A8F8-5AB9167C5405}">
      <dgm:prSet phldrT="[Text]"/>
      <dgm:spPr/>
      <dgm:t>
        <a:bodyPr/>
        <a:lstStyle/>
        <a:p>
          <a:endParaRPr lang="en-US" dirty="0"/>
        </a:p>
      </dgm:t>
    </dgm:pt>
    <dgm:pt modelId="{8CCA3655-1942-4A3B-835A-504BF52ACA20}" type="parTrans" cxnId="{C3E14016-E805-4AB4-9FBA-A62FD0552D7B}">
      <dgm:prSet/>
      <dgm:spPr/>
      <dgm:t>
        <a:bodyPr/>
        <a:lstStyle/>
        <a:p>
          <a:endParaRPr lang="en-US"/>
        </a:p>
      </dgm:t>
    </dgm:pt>
    <dgm:pt modelId="{8213DC23-EE5C-4CAD-BFFD-9FE651EEA8CA}" type="sibTrans" cxnId="{C3E14016-E805-4AB4-9FBA-A62FD0552D7B}">
      <dgm:prSet/>
      <dgm:spPr/>
      <dgm:t>
        <a:bodyPr/>
        <a:lstStyle/>
        <a:p>
          <a:endParaRPr lang="en-US"/>
        </a:p>
      </dgm:t>
    </dgm:pt>
    <dgm:pt modelId="{DDD21548-9E55-4D11-848A-6865A151747A}">
      <dgm:prSet phldrT="[Text]"/>
      <dgm:spPr/>
      <dgm:t>
        <a:bodyPr/>
        <a:lstStyle/>
        <a:p>
          <a:endParaRPr lang="en-US" dirty="0"/>
        </a:p>
      </dgm:t>
    </dgm:pt>
    <dgm:pt modelId="{9680B7E3-7977-43AE-B4B2-60600CC041C0}" type="parTrans" cxnId="{98059528-D22F-4B60-A3ED-BD268B05DDDF}">
      <dgm:prSet/>
      <dgm:spPr/>
      <dgm:t>
        <a:bodyPr/>
        <a:lstStyle/>
        <a:p>
          <a:endParaRPr lang="en-US"/>
        </a:p>
      </dgm:t>
    </dgm:pt>
    <dgm:pt modelId="{65B2BE08-6344-42F8-94AE-5675413B05B7}" type="sibTrans" cxnId="{98059528-D22F-4B60-A3ED-BD268B05DDDF}">
      <dgm:prSet/>
      <dgm:spPr/>
      <dgm:t>
        <a:bodyPr/>
        <a:lstStyle/>
        <a:p>
          <a:endParaRPr lang="en-US"/>
        </a:p>
      </dgm:t>
    </dgm:pt>
    <dgm:pt modelId="{5C388523-DD71-4A09-A4C3-E1CFCCA9C8C8}">
      <dgm:prSet phldrT="[Text]"/>
      <dgm:spPr/>
      <dgm:t>
        <a:bodyPr/>
        <a:lstStyle/>
        <a:p>
          <a:r>
            <a:rPr lang="en-US" dirty="0"/>
            <a:t>End of Year Party (5/22-5/23)</a:t>
          </a:r>
        </a:p>
      </dgm:t>
    </dgm:pt>
    <dgm:pt modelId="{842A809A-BA7D-4AE0-9CD4-7156F689CC08}" type="parTrans" cxnId="{19EBC145-B3E9-4E6E-8F8A-7910CFADB0AB}">
      <dgm:prSet/>
      <dgm:spPr/>
      <dgm:t>
        <a:bodyPr/>
        <a:lstStyle/>
        <a:p>
          <a:endParaRPr lang="en-US"/>
        </a:p>
      </dgm:t>
    </dgm:pt>
    <dgm:pt modelId="{97485C38-BC7A-4248-857F-6BFC2F07252D}" type="sibTrans" cxnId="{19EBC145-B3E9-4E6E-8F8A-7910CFADB0AB}">
      <dgm:prSet/>
      <dgm:spPr/>
      <dgm:t>
        <a:bodyPr/>
        <a:lstStyle/>
        <a:p>
          <a:endParaRPr lang="en-US"/>
        </a:p>
      </dgm:t>
    </dgm:pt>
    <dgm:pt modelId="{31F619D3-AA2D-48FE-8416-C399F1038DA2}">
      <dgm:prSet phldrT="[Text]"/>
      <dgm:spPr/>
      <dgm:t>
        <a:bodyPr/>
        <a:lstStyle/>
        <a:p>
          <a:endParaRPr lang="en-US" dirty="0"/>
        </a:p>
      </dgm:t>
    </dgm:pt>
    <dgm:pt modelId="{BB4A1C51-3843-42A8-8271-EC87C37780CB}" type="parTrans" cxnId="{7281CCE1-8A2C-4D2F-B7EF-C9D448C55F8E}">
      <dgm:prSet/>
      <dgm:spPr/>
      <dgm:t>
        <a:bodyPr/>
        <a:lstStyle/>
        <a:p>
          <a:endParaRPr lang="en-US"/>
        </a:p>
      </dgm:t>
    </dgm:pt>
    <dgm:pt modelId="{784F7A1F-96A1-4D71-9D3C-4529C18AB5C3}" type="sibTrans" cxnId="{7281CCE1-8A2C-4D2F-B7EF-C9D448C55F8E}">
      <dgm:prSet/>
      <dgm:spPr/>
      <dgm:t>
        <a:bodyPr/>
        <a:lstStyle/>
        <a:p>
          <a:endParaRPr lang="en-US"/>
        </a:p>
      </dgm:t>
    </dgm:pt>
    <dgm:pt modelId="{EC76AB52-C3D5-4ABA-AC82-737D34DEF021}">
      <dgm:prSet phldrT="[Text]"/>
      <dgm:spPr/>
      <dgm:t>
        <a:bodyPr/>
        <a:lstStyle/>
        <a:p>
          <a:endParaRPr lang="en-US" dirty="0"/>
        </a:p>
      </dgm:t>
    </dgm:pt>
    <dgm:pt modelId="{274DED3A-E8F3-4AD1-8AE7-2812BAB605EC}" type="parTrans" cxnId="{DFAE6B8D-9EEE-428A-A0EA-6D3DEAFDA465}">
      <dgm:prSet/>
      <dgm:spPr/>
      <dgm:t>
        <a:bodyPr/>
        <a:lstStyle/>
        <a:p>
          <a:endParaRPr lang="en-US"/>
        </a:p>
      </dgm:t>
    </dgm:pt>
    <dgm:pt modelId="{F47B5AB3-9505-43B4-9776-04C372B2CBE8}" type="sibTrans" cxnId="{DFAE6B8D-9EEE-428A-A0EA-6D3DEAFDA465}">
      <dgm:prSet/>
      <dgm:spPr/>
      <dgm:t>
        <a:bodyPr/>
        <a:lstStyle/>
        <a:p>
          <a:endParaRPr lang="en-US"/>
        </a:p>
      </dgm:t>
    </dgm:pt>
    <dgm:pt modelId="{46EF9C1C-D69C-48BB-9ADF-B6C652F0DCD0}">
      <dgm:prSet phldrT="[Text]"/>
      <dgm:spPr/>
      <dgm:t>
        <a:bodyPr/>
        <a:lstStyle/>
        <a:p>
          <a:r>
            <a:rPr lang="en-US" dirty="0"/>
            <a:t>Staff Appreciation Week (3/4-3/8)</a:t>
          </a:r>
        </a:p>
      </dgm:t>
    </dgm:pt>
    <dgm:pt modelId="{66D53400-6021-42A1-B5F0-FD8A5AA11D16}" type="parTrans" cxnId="{61DAAD49-2629-4417-8834-3E310DB7C0EB}">
      <dgm:prSet/>
      <dgm:spPr/>
      <dgm:t>
        <a:bodyPr/>
        <a:lstStyle/>
        <a:p>
          <a:endParaRPr lang="en-US"/>
        </a:p>
      </dgm:t>
    </dgm:pt>
    <dgm:pt modelId="{8C20AA61-4874-44C8-8BCE-7C01ADF2300A}" type="sibTrans" cxnId="{61DAAD49-2629-4417-8834-3E310DB7C0EB}">
      <dgm:prSet/>
      <dgm:spPr/>
      <dgm:t>
        <a:bodyPr/>
        <a:lstStyle/>
        <a:p>
          <a:endParaRPr lang="en-US"/>
        </a:p>
      </dgm:t>
    </dgm:pt>
    <dgm:pt modelId="{85CB3ED3-28A2-46E2-9AF3-78353B7B432F}">
      <dgm:prSet phldrT="[Text]"/>
      <dgm:spPr/>
      <dgm:t>
        <a:bodyPr/>
        <a:lstStyle/>
        <a:p>
          <a:endParaRPr lang="en-US" dirty="0"/>
        </a:p>
      </dgm:t>
    </dgm:pt>
    <dgm:pt modelId="{753A37FD-4ADC-4046-BF3F-370D35E1D230}" type="parTrans" cxnId="{CA219BAB-E3D9-4EFC-80AD-B54FDEF08C5C}">
      <dgm:prSet/>
      <dgm:spPr/>
      <dgm:t>
        <a:bodyPr/>
        <a:lstStyle/>
        <a:p>
          <a:endParaRPr lang="en-US"/>
        </a:p>
      </dgm:t>
    </dgm:pt>
    <dgm:pt modelId="{2A68A74D-AC03-4C0A-8131-C5D3E8EED467}" type="sibTrans" cxnId="{CA219BAB-E3D9-4EFC-80AD-B54FDEF08C5C}">
      <dgm:prSet/>
      <dgm:spPr/>
      <dgm:t>
        <a:bodyPr/>
        <a:lstStyle/>
        <a:p>
          <a:endParaRPr lang="en-US"/>
        </a:p>
      </dgm:t>
    </dgm:pt>
    <dgm:pt modelId="{A28524E5-0182-4814-8E20-ADA0E61DECAA}" type="pres">
      <dgm:prSet presAssocID="{A7BFA2CA-C54D-441B-A562-4AB9BBA043CF}" presName="linearFlow" presStyleCnt="0">
        <dgm:presLayoutVars>
          <dgm:dir/>
          <dgm:animLvl val="lvl"/>
          <dgm:resizeHandles/>
        </dgm:presLayoutVars>
      </dgm:prSet>
      <dgm:spPr/>
    </dgm:pt>
    <dgm:pt modelId="{BE1CAB93-55A8-4D2D-9FC4-8A61AFD41047}" type="pres">
      <dgm:prSet presAssocID="{C63FEB2C-CD4A-43E0-93B0-2DDCC5714CE0}" presName="compositeNode" presStyleCnt="0">
        <dgm:presLayoutVars>
          <dgm:bulletEnabled val="1"/>
        </dgm:presLayoutVars>
      </dgm:prSet>
      <dgm:spPr/>
    </dgm:pt>
    <dgm:pt modelId="{C8C8CDEE-F495-46D4-8235-24972CE27EF6}" type="pres">
      <dgm:prSet presAssocID="{C63FEB2C-CD4A-43E0-93B0-2DDCC5714CE0}"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ple Leaf with solid fill"/>
        </a:ext>
      </dgm:extLst>
    </dgm:pt>
    <dgm:pt modelId="{F6064D71-EAD1-44AF-A67C-FD291C5A7C13}" type="pres">
      <dgm:prSet presAssocID="{C63FEB2C-CD4A-43E0-93B0-2DDCC5714CE0}" presName="childNode" presStyleLbl="node1" presStyleIdx="0" presStyleCnt="3">
        <dgm:presLayoutVars>
          <dgm:bulletEnabled val="1"/>
        </dgm:presLayoutVars>
      </dgm:prSet>
      <dgm:spPr/>
    </dgm:pt>
    <dgm:pt modelId="{EDA46D93-F5EC-4202-A141-81FCB92E138C}" type="pres">
      <dgm:prSet presAssocID="{C63FEB2C-CD4A-43E0-93B0-2DDCC5714CE0}" presName="parentNode" presStyleLbl="revTx" presStyleIdx="0" presStyleCnt="3">
        <dgm:presLayoutVars>
          <dgm:chMax val="0"/>
          <dgm:bulletEnabled val="1"/>
        </dgm:presLayoutVars>
      </dgm:prSet>
      <dgm:spPr/>
    </dgm:pt>
    <dgm:pt modelId="{6B66A706-EA51-4A85-8C61-10807A2A91F5}" type="pres">
      <dgm:prSet presAssocID="{81D03C28-FF23-48C8-9961-FB20F79041FA}" presName="sibTrans" presStyleCnt="0"/>
      <dgm:spPr/>
    </dgm:pt>
    <dgm:pt modelId="{4BE2CA2D-4ACE-42A1-89A7-BAB1D430DBF2}" type="pres">
      <dgm:prSet presAssocID="{299F4EC6-A568-4FEB-92BF-7FEFD097B8FD}" presName="compositeNode" presStyleCnt="0">
        <dgm:presLayoutVars>
          <dgm:bulletEnabled val="1"/>
        </dgm:presLayoutVars>
      </dgm:prSet>
      <dgm:spPr/>
    </dgm:pt>
    <dgm:pt modelId="{02B71A2F-88C8-496F-B4CD-98AED2CF2AB9}" type="pres">
      <dgm:prSet presAssocID="{299F4EC6-A568-4FEB-92BF-7FEFD097B8FD}"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nowflake with solid fill"/>
        </a:ext>
      </dgm:extLst>
    </dgm:pt>
    <dgm:pt modelId="{EA33F6C3-4B06-49C7-B36F-357A35F530D9}" type="pres">
      <dgm:prSet presAssocID="{299F4EC6-A568-4FEB-92BF-7FEFD097B8FD}" presName="childNode" presStyleLbl="node1" presStyleIdx="1" presStyleCnt="3">
        <dgm:presLayoutVars>
          <dgm:bulletEnabled val="1"/>
        </dgm:presLayoutVars>
      </dgm:prSet>
      <dgm:spPr/>
    </dgm:pt>
    <dgm:pt modelId="{03978B9C-E9DF-42C6-9EB9-BF859F69B29F}" type="pres">
      <dgm:prSet presAssocID="{299F4EC6-A568-4FEB-92BF-7FEFD097B8FD}" presName="parentNode" presStyleLbl="revTx" presStyleIdx="1" presStyleCnt="3">
        <dgm:presLayoutVars>
          <dgm:chMax val="0"/>
          <dgm:bulletEnabled val="1"/>
        </dgm:presLayoutVars>
      </dgm:prSet>
      <dgm:spPr/>
    </dgm:pt>
    <dgm:pt modelId="{EA97146D-FC55-47D7-B1E1-42C0E24C937D}" type="pres">
      <dgm:prSet presAssocID="{F161E3B8-E272-44BB-8253-C4AB75210CD6}" presName="sibTrans" presStyleCnt="0"/>
      <dgm:spPr/>
    </dgm:pt>
    <dgm:pt modelId="{8351C418-00C5-4E1C-8291-6D0D7ABF2072}" type="pres">
      <dgm:prSet presAssocID="{3C601D01-93D6-4BF6-A892-6E94959D6734}" presName="compositeNode" presStyleCnt="0">
        <dgm:presLayoutVars>
          <dgm:bulletEnabled val="1"/>
        </dgm:presLayoutVars>
      </dgm:prSet>
      <dgm:spPr/>
    </dgm:pt>
    <dgm:pt modelId="{AC97ECF1-2524-40AD-85A7-12DD709D4803}" type="pres">
      <dgm:prSet presAssocID="{3C601D01-93D6-4BF6-A892-6E94959D6734}"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lower with solid fill"/>
        </a:ext>
      </dgm:extLst>
    </dgm:pt>
    <dgm:pt modelId="{130DA79D-52A7-4751-B39B-A5F4837FA888}" type="pres">
      <dgm:prSet presAssocID="{3C601D01-93D6-4BF6-A892-6E94959D6734}" presName="childNode" presStyleLbl="node1" presStyleIdx="2" presStyleCnt="3">
        <dgm:presLayoutVars>
          <dgm:bulletEnabled val="1"/>
        </dgm:presLayoutVars>
      </dgm:prSet>
      <dgm:spPr/>
    </dgm:pt>
    <dgm:pt modelId="{650E3A38-CDF8-4546-8251-7CC1BD926B43}" type="pres">
      <dgm:prSet presAssocID="{3C601D01-93D6-4BF6-A892-6E94959D6734}" presName="parentNode" presStyleLbl="revTx" presStyleIdx="2" presStyleCnt="3">
        <dgm:presLayoutVars>
          <dgm:chMax val="0"/>
          <dgm:bulletEnabled val="1"/>
        </dgm:presLayoutVars>
      </dgm:prSet>
      <dgm:spPr/>
    </dgm:pt>
  </dgm:ptLst>
  <dgm:cxnLst>
    <dgm:cxn modelId="{AA2AEA00-F6EE-4C49-9D78-348CE4B898A0}" srcId="{C63FEB2C-CD4A-43E0-93B0-2DDCC5714CE0}" destId="{1EF68247-952E-49CE-8D0A-44D3421A8D9E}" srcOrd="2" destOrd="0" parTransId="{5799F066-B605-4B44-A010-B6619A2D68E0}" sibTransId="{45AD96A8-8669-42A7-9484-D0E27B3F1527}"/>
    <dgm:cxn modelId="{3056DD06-E3D7-4589-940B-4D8539FC4566}" type="presOf" srcId="{DDD21548-9E55-4D11-848A-6865A151747A}" destId="{130DA79D-52A7-4751-B39B-A5F4837FA888}" srcOrd="0" destOrd="5" presId="urn:microsoft.com/office/officeart/2005/8/layout/hList2"/>
    <dgm:cxn modelId="{F46DD60B-2F13-4E8D-8D20-108B494CC40B}" srcId="{C63FEB2C-CD4A-43E0-93B0-2DDCC5714CE0}" destId="{7D717593-8E59-413E-B44A-B70594D41B24}" srcOrd="6" destOrd="0" parTransId="{6D7A54A9-923C-4C9F-B0B1-B39E0703ACFA}" sibTransId="{DB896359-D16A-44DE-A433-26C85D061561}"/>
    <dgm:cxn modelId="{1602F20E-1953-47E5-9847-FC401E15210A}" type="presOf" srcId="{586CDA77-1EB4-4B9A-A209-48F58DDBA872}" destId="{F6064D71-EAD1-44AF-A67C-FD291C5A7C13}" srcOrd="0" destOrd="0" presId="urn:microsoft.com/office/officeart/2005/8/layout/hList2"/>
    <dgm:cxn modelId="{C3E14016-E805-4AB4-9FBA-A62FD0552D7B}" srcId="{C63FEB2C-CD4A-43E0-93B0-2DDCC5714CE0}" destId="{AF1D22ED-5960-4E40-A8F8-5AB9167C5405}" srcOrd="3" destOrd="0" parTransId="{8CCA3655-1942-4A3B-835A-504BF52ACA20}" sibTransId="{8213DC23-EE5C-4CAD-BFFD-9FE651EEA8CA}"/>
    <dgm:cxn modelId="{F3F8CC23-472A-454C-9FFA-0BD141F6F606}" type="presOf" srcId="{511A8083-44D8-4D13-9ED0-2D494F50DB59}" destId="{F6064D71-EAD1-44AF-A67C-FD291C5A7C13}" srcOrd="0" destOrd="5" presId="urn:microsoft.com/office/officeart/2005/8/layout/hList2"/>
    <dgm:cxn modelId="{98059528-D22F-4B60-A3ED-BD268B05DDDF}" srcId="{3C601D01-93D6-4BF6-A892-6E94959D6734}" destId="{DDD21548-9E55-4D11-848A-6865A151747A}" srcOrd="5" destOrd="0" parTransId="{9680B7E3-7977-43AE-B4B2-60600CC041C0}" sibTransId="{65B2BE08-6344-42F8-94AE-5675413B05B7}"/>
    <dgm:cxn modelId="{8E04FF39-B13F-4E0C-8ACE-CD2D4EB8E8FB}" srcId="{A7BFA2CA-C54D-441B-A562-4AB9BBA043CF}" destId="{C63FEB2C-CD4A-43E0-93B0-2DDCC5714CE0}" srcOrd="0" destOrd="0" parTransId="{484CF3EE-853A-4D29-8BF1-560B361CF6FA}" sibTransId="{81D03C28-FF23-48C8-9961-FB20F79041FA}"/>
    <dgm:cxn modelId="{9CEB2B5C-39DE-4FF0-86D9-898FD2E9E23D}" type="presOf" srcId="{FA55D28D-5181-461D-AFFA-E3D837DA9C91}" destId="{F6064D71-EAD1-44AF-A67C-FD291C5A7C13}" srcOrd="0" destOrd="1" presId="urn:microsoft.com/office/officeart/2005/8/layout/hList2"/>
    <dgm:cxn modelId="{F4A96B60-7A4D-4600-9ACC-858154CC5E89}" srcId="{C63FEB2C-CD4A-43E0-93B0-2DDCC5714CE0}" destId="{511A8083-44D8-4D13-9ED0-2D494F50DB59}" srcOrd="5" destOrd="0" parTransId="{981EC1E2-3390-48D8-B35C-5D6BFF6BA306}" sibTransId="{7DCF7C5B-D256-4663-840A-4420F1F42ECF}"/>
    <dgm:cxn modelId="{7659B760-A036-4BCD-BFA1-A09B7F32FF66}" type="presOf" srcId="{7D717593-8E59-413E-B44A-B70594D41B24}" destId="{F6064D71-EAD1-44AF-A67C-FD291C5A7C13}" srcOrd="0" destOrd="6" presId="urn:microsoft.com/office/officeart/2005/8/layout/hList2"/>
    <dgm:cxn modelId="{186F4541-D677-4EB8-8951-89722EECDDF6}" type="presOf" srcId="{92E66E19-4576-4F03-AD20-11DE48480A18}" destId="{EA33F6C3-4B06-49C7-B36F-357A35F530D9}" srcOrd="0" destOrd="0" presId="urn:microsoft.com/office/officeart/2005/8/layout/hList2"/>
    <dgm:cxn modelId="{63509141-C797-4A9F-A76C-BF089328D651}" type="presOf" srcId="{EC76AB52-C3D5-4ABA-AC82-737D34DEF021}" destId="{EA33F6C3-4B06-49C7-B36F-357A35F530D9}" srcOrd="0" destOrd="3" presId="urn:microsoft.com/office/officeart/2005/8/layout/hList2"/>
    <dgm:cxn modelId="{BD38B465-35C6-428B-ACE7-48F9223DC6C5}" type="presOf" srcId="{1EF68247-952E-49CE-8D0A-44D3421A8D9E}" destId="{F6064D71-EAD1-44AF-A67C-FD291C5A7C13}" srcOrd="0" destOrd="2" presId="urn:microsoft.com/office/officeart/2005/8/layout/hList2"/>
    <dgm:cxn modelId="{19EBC145-B3E9-4E6E-8F8A-7910CFADB0AB}" srcId="{3C601D01-93D6-4BF6-A892-6E94959D6734}" destId="{5C388523-DD71-4A09-A4C3-E1CFCCA9C8C8}" srcOrd="4" destOrd="0" parTransId="{842A809A-BA7D-4AE0-9CD4-7156F689CC08}" sibTransId="{97485C38-BC7A-4248-857F-6BFC2F07252D}"/>
    <dgm:cxn modelId="{61DAAD49-2629-4417-8834-3E310DB7C0EB}" srcId="{299F4EC6-A568-4FEB-92BF-7FEFD097B8FD}" destId="{46EF9C1C-D69C-48BB-9ADF-B6C652F0DCD0}" srcOrd="2" destOrd="0" parTransId="{66D53400-6021-42A1-B5F0-FD8A5AA11D16}" sibTransId="{8C20AA61-4874-44C8-8BCE-7C01ADF2300A}"/>
    <dgm:cxn modelId="{3F98ED6D-1818-4BB8-AA8D-8A24E5D88DD6}" srcId="{C63FEB2C-CD4A-43E0-93B0-2DDCC5714CE0}" destId="{884FB357-454E-4380-9571-37C305BCB0B1}" srcOrd="4" destOrd="0" parTransId="{EB1E388F-7DF0-4F50-9571-479D7D382419}" sibTransId="{D66BB4C4-0BD3-424B-B6B6-6A5999B4DA24}"/>
    <dgm:cxn modelId="{A39C0E4E-AED7-4B76-80B7-A7301DD0FC43}" type="presOf" srcId="{388E07FB-8AC2-416F-9AE8-1CF7EB720F9A}" destId="{130DA79D-52A7-4751-B39B-A5F4837FA888}" srcOrd="0" destOrd="2" presId="urn:microsoft.com/office/officeart/2005/8/layout/hList2"/>
    <dgm:cxn modelId="{C4030E79-F382-4C6C-908D-F7DA681D54E7}" srcId="{3C601D01-93D6-4BF6-A892-6E94959D6734}" destId="{56046B96-9775-4781-9EF4-07CD8115626D}" srcOrd="1" destOrd="0" parTransId="{7FF1ADF6-151C-44AF-92EE-8A7728F4A64D}" sibTransId="{36F236AD-7DA7-4807-95F5-C94B17903D7C}"/>
    <dgm:cxn modelId="{0AD3EE7B-2557-4412-97B0-3D42EE543B2E}" type="presOf" srcId="{C63FEB2C-CD4A-43E0-93B0-2DDCC5714CE0}" destId="{EDA46D93-F5EC-4202-A141-81FCB92E138C}" srcOrd="0" destOrd="0" presId="urn:microsoft.com/office/officeart/2005/8/layout/hList2"/>
    <dgm:cxn modelId="{F2553A81-398C-42AB-A583-F8312BA8C680}" srcId="{3C601D01-93D6-4BF6-A892-6E94959D6734}" destId="{B6062411-25B4-4757-8637-4815C6876AAE}" srcOrd="0" destOrd="0" parTransId="{62D3FCBB-C814-4FFF-8482-9D11051C77E9}" sibTransId="{6919AC66-AB06-46BF-B172-72D1B8F17FF5}"/>
    <dgm:cxn modelId="{9E45A587-E440-4CD8-BC79-C536386FC99C}" type="presOf" srcId="{31F619D3-AA2D-48FE-8416-C399F1038DA2}" destId="{130DA79D-52A7-4751-B39B-A5F4837FA888}" srcOrd="0" destOrd="3" presId="urn:microsoft.com/office/officeart/2005/8/layout/hList2"/>
    <dgm:cxn modelId="{0E767A8A-BAD2-4FBA-8799-6275085A2A1B}" srcId="{3C601D01-93D6-4BF6-A892-6E94959D6734}" destId="{388E07FB-8AC2-416F-9AE8-1CF7EB720F9A}" srcOrd="2" destOrd="0" parTransId="{7ECCBAEE-FB84-4319-BC7D-DE2001F23729}" sibTransId="{E3B2492D-1DAA-4FA4-8D73-73370CF3EF8D}"/>
    <dgm:cxn modelId="{DFAE6B8D-9EEE-428A-A0EA-6D3DEAFDA465}" srcId="{299F4EC6-A568-4FEB-92BF-7FEFD097B8FD}" destId="{EC76AB52-C3D5-4ABA-AC82-737D34DEF021}" srcOrd="3" destOrd="0" parTransId="{274DED3A-E8F3-4AD1-8AE7-2812BAB605EC}" sibTransId="{F47B5AB3-9505-43B4-9776-04C372B2CBE8}"/>
    <dgm:cxn modelId="{2D7AC290-4DAB-453C-AF6A-F95F0E8229A6}" type="presOf" srcId="{5C388523-DD71-4A09-A4C3-E1CFCCA9C8C8}" destId="{130DA79D-52A7-4751-B39B-A5F4837FA888}" srcOrd="0" destOrd="4" presId="urn:microsoft.com/office/officeart/2005/8/layout/hList2"/>
    <dgm:cxn modelId="{4E47E098-D25B-4FA0-AD06-2D0264AAB637}" srcId="{C63FEB2C-CD4A-43E0-93B0-2DDCC5714CE0}" destId="{FA55D28D-5181-461D-AFFA-E3D837DA9C91}" srcOrd="1" destOrd="0" parTransId="{7F6A3CDE-06E5-43AB-8CF3-E3F051069C06}" sibTransId="{55BBEE8C-288C-4E00-8B09-810FEE838081}"/>
    <dgm:cxn modelId="{3567069D-6013-4EDA-BA1D-D56F6E6D2FDB}" srcId="{C63FEB2C-CD4A-43E0-93B0-2DDCC5714CE0}" destId="{586CDA77-1EB4-4B9A-A209-48F58DDBA872}" srcOrd="0" destOrd="0" parTransId="{3ECFE3C4-A3EF-4AA0-BA62-0949676C7004}" sibTransId="{5C4BFF1F-C5F2-4348-94FD-44C27D1772BC}"/>
    <dgm:cxn modelId="{CA219BAB-E3D9-4EFC-80AD-B54FDEF08C5C}" srcId="{299F4EC6-A568-4FEB-92BF-7FEFD097B8FD}" destId="{85CB3ED3-28A2-46E2-9AF3-78353B7B432F}" srcOrd="1" destOrd="0" parTransId="{753A37FD-4ADC-4046-BF3F-370D35E1D230}" sibTransId="{2A68A74D-AC03-4C0A-8131-C5D3E8EED467}"/>
    <dgm:cxn modelId="{22E7DCB4-B575-4C86-969D-3B3EB36B26E9}" type="presOf" srcId="{85CB3ED3-28A2-46E2-9AF3-78353B7B432F}" destId="{EA33F6C3-4B06-49C7-B36F-357A35F530D9}" srcOrd="0" destOrd="1" presId="urn:microsoft.com/office/officeart/2005/8/layout/hList2"/>
    <dgm:cxn modelId="{CF3847BB-6012-445D-9DB5-FC2ED6C5AE07}" type="presOf" srcId="{B6062411-25B4-4757-8637-4815C6876AAE}" destId="{130DA79D-52A7-4751-B39B-A5F4837FA888}" srcOrd="0" destOrd="0" presId="urn:microsoft.com/office/officeart/2005/8/layout/hList2"/>
    <dgm:cxn modelId="{79A16DC4-E1DF-4E9E-BF07-7B96209158CA}" srcId="{A7BFA2CA-C54D-441B-A562-4AB9BBA043CF}" destId="{3C601D01-93D6-4BF6-A892-6E94959D6734}" srcOrd="2" destOrd="0" parTransId="{C81452C1-C896-47C3-B6A4-EC49C3CA971F}" sibTransId="{BAF38B0B-7BF4-4846-8198-17A49453A304}"/>
    <dgm:cxn modelId="{A914AAC5-695D-4CB0-B7D4-9C5CFC46E012}" type="presOf" srcId="{299F4EC6-A568-4FEB-92BF-7FEFD097B8FD}" destId="{03978B9C-E9DF-42C6-9EB9-BF859F69B29F}" srcOrd="0" destOrd="0" presId="urn:microsoft.com/office/officeart/2005/8/layout/hList2"/>
    <dgm:cxn modelId="{1A9A4FDD-F9F3-47E2-80CB-BB739E486D44}" type="presOf" srcId="{AF1D22ED-5960-4E40-A8F8-5AB9167C5405}" destId="{F6064D71-EAD1-44AF-A67C-FD291C5A7C13}" srcOrd="0" destOrd="3" presId="urn:microsoft.com/office/officeart/2005/8/layout/hList2"/>
    <dgm:cxn modelId="{EFBC43E1-6BCC-432F-B7F8-3B96BA4CEA35}" type="presOf" srcId="{3C601D01-93D6-4BF6-A892-6E94959D6734}" destId="{650E3A38-CDF8-4546-8251-7CC1BD926B43}" srcOrd="0" destOrd="0" presId="urn:microsoft.com/office/officeart/2005/8/layout/hList2"/>
    <dgm:cxn modelId="{7281CCE1-8A2C-4D2F-B7EF-C9D448C55F8E}" srcId="{3C601D01-93D6-4BF6-A892-6E94959D6734}" destId="{31F619D3-AA2D-48FE-8416-C399F1038DA2}" srcOrd="3" destOrd="0" parTransId="{BB4A1C51-3843-42A8-8271-EC87C37780CB}" sibTransId="{784F7A1F-96A1-4D71-9D3C-4529C18AB5C3}"/>
    <dgm:cxn modelId="{F8C21AEC-C532-47B7-AEB0-F110DF96CB05}" type="presOf" srcId="{A7BFA2CA-C54D-441B-A562-4AB9BBA043CF}" destId="{A28524E5-0182-4814-8E20-ADA0E61DECAA}" srcOrd="0" destOrd="0" presId="urn:microsoft.com/office/officeart/2005/8/layout/hList2"/>
    <dgm:cxn modelId="{D9B439F4-9B4B-4191-BCDD-29AAD6850D66}" type="presOf" srcId="{56046B96-9775-4781-9EF4-07CD8115626D}" destId="{130DA79D-52A7-4751-B39B-A5F4837FA888}" srcOrd="0" destOrd="1" presId="urn:microsoft.com/office/officeart/2005/8/layout/hList2"/>
    <dgm:cxn modelId="{86E86EF5-A253-44F3-957E-33EE990AB2AD}" type="presOf" srcId="{46EF9C1C-D69C-48BB-9ADF-B6C652F0DCD0}" destId="{EA33F6C3-4B06-49C7-B36F-357A35F530D9}" srcOrd="0" destOrd="2" presId="urn:microsoft.com/office/officeart/2005/8/layout/hList2"/>
    <dgm:cxn modelId="{9DB8FDF8-12B7-465B-A8BD-7FFCDE2D4909}" srcId="{A7BFA2CA-C54D-441B-A562-4AB9BBA043CF}" destId="{299F4EC6-A568-4FEB-92BF-7FEFD097B8FD}" srcOrd="1" destOrd="0" parTransId="{95055B41-3943-44F3-91EF-58D4A0140201}" sibTransId="{F161E3B8-E272-44BB-8253-C4AB75210CD6}"/>
    <dgm:cxn modelId="{7F48DBFF-126F-496C-8A50-FDAE67CAB530}" srcId="{299F4EC6-A568-4FEB-92BF-7FEFD097B8FD}" destId="{92E66E19-4576-4F03-AD20-11DE48480A18}" srcOrd="0" destOrd="0" parTransId="{0DCF355C-6E61-405E-9D65-64D5EC0F6CED}" sibTransId="{7E7880F0-F207-46B6-9FF6-5C0800CE234C}"/>
    <dgm:cxn modelId="{0D95DCFF-8D7E-4022-8829-EDBCE917747F}" type="presOf" srcId="{884FB357-454E-4380-9571-37C305BCB0B1}" destId="{F6064D71-EAD1-44AF-A67C-FD291C5A7C13}" srcOrd="0" destOrd="4" presId="urn:microsoft.com/office/officeart/2005/8/layout/hList2"/>
    <dgm:cxn modelId="{927C4245-D872-4BCD-91AA-84A4C36DD94D}" type="presParOf" srcId="{A28524E5-0182-4814-8E20-ADA0E61DECAA}" destId="{BE1CAB93-55A8-4D2D-9FC4-8A61AFD41047}" srcOrd="0" destOrd="0" presId="urn:microsoft.com/office/officeart/2005/8/layout/hList2"/>
    <dgm:cxn modelId="{0B453AFC-CAD0-4A1A-A6C1-9BFCB0564F46}" type="presParOf" srcId="{BE1CAB93-55A8-4D2D-9FC4-8A61AFD41047}" destId="{C8C8CDEE-F495-46D4-8235-24972CE27EF6}" srcOrd="0" destOrd="0" presId="urn:microsoft.com/office/officeart/2005/8/layout/hList2"/>
    <dgm:cxn modelId="{0DC032DF-572D-48C4-81D7-EAD208CD3580}" type="presParOf" srcId="{BE1CAB93-55A8-4D2D-9FC4-8A61AFD41047}" destId="{F6064D71-EAD1-44AF-A67C-FD291C5A7C13}" srcOrd="1" destOrd="0" presId="urn:microsoft.com/office/officeart/2005/8/layout/hList2"/>
    <dgm:cxn modelId="{3B296D10-346C-4429-91C1-FF1AFA381657}" type="presParOf" srcId="{BE1CAB93-55A8-4D2D-9FC4-8A61AFD41047}" destId="{EDA46D93-F5EC-4202-A141-81FCB92E138C}" srcOrd="2" destOrd="0" presId="urn:microsoft.com/office/officeart/2005/8/layout/hList2"/>
    <dgm:cxn modelId="{2D4A5D91-D1FA-4611-A3E7-A6C5A80285E0}" type="presParOf" srcId="{A28524E5-0182-4814-8E20-ADA0E61DECAA}" destId="{6B66A706-EA51-4A85-8C61-10807A2A91F5}" srcOrd="1" destOrd="0" presId="urn:microsoft.com/office/officeart/2005/8/layout/hList2"/>
    <dgm:cxn modelId="{BC3DFF08-D0A1-4C0C-BCC0-A306E3DC8662}" type="presParOf" srcId="{A28524E5-0182-4814-8E20-ADA0E61DECAA}" destId="{4BE2CA2D-4ACE-42A1-89A7-BAB1D430DBF2}" srcOrd="2" destOrd="0" presId="urn:microsoft.com/office/officeart/2005/8/layout/hList2"/>
    <dgm:cxn modelId="{9EB1D373-043E-4CD1-A6FE-7042A7685981}" type="presParOf" srcId="{4BE2CA2D-4ACE-42A1-89A7-BAB1D430DBF2}" destId="{02B71A2F-88C8-496F-B4CD-98AED2CF2AB9}" srcOrd="0" destOrd="0" presId="urn:microsoft.com/office/officeart/2005/8/layout/hList2"/>
    <dgm:cxn modelId="{EB819F90-037F-4523-A8E2-D9311DB8994F}" type="presParOf" srcId="{4BE2CA2D-4ACE-42A1-89A7-BAB1D430DBF2}" destId="{EA33F6C3-4B06-49C7-B36F-357A35F530D9}" srcOrd="1" destOrd="0" presId="urn:microsoft.com/office/officeart/2005/8/layout/hList2"/>
    <dgm:cxn modelId="{687DFF38-3B53-4A87-B46B-9D72C67CAE50}" type="presParOf" srcId="{4BE2CA2D-4ACE-42A1-89A7-BAB1D430DBF2}" destId="{03978B9C-E9DF-42C6-9EB9-BF859F69B29F}" srcOrd="2" destOrd="0" presId="urn:microsoft.com/office/officeart/2005/8/layout/hList2"/>
    <dgm:cxn modelId="{63F8E0C2-36EB-4AFD-9484-0FEC61124D6B}" type="presParOf" srcId="{A28524E5-0182-4814-8E20-ADA0E61DECAA}" destId="{EA97146D-FC55-47D7-B1E1-42C0E24C937D}" srcOrd="3" destOrd="0" presId="urn:microsoft.com/office/officeart/2005/8/layout/hList2"/>
    <dgm:cxn modelId="{ABA96283-D159-4D78-9175-C90ED2A600AF}" type="presParOf" srcId="{A28524E5-0182-4814-8E20-ADA0E61DECAA}" destId="{8351C418-00C5-4E1C-8291-6D0D7ABF2072}" srcOrd="4" destOrd="0" presId="urn:microsoft.com/office/officeart/2005/8/layout/hList2"/>
    <dgm:cxn modelId="{53FDDBB4-FA2F-4EC4-907D-F6C9D314280C}" type="presParOf" srcId="{8351C418-00C5-4E1C-8291-6D0D7ABF2072}" destId="{AC97ECF1-2524-40AD-85A7-12DD709D4803}" srcOrd="0" destOrd="0" presId="urn:microsoft.com/office/officeart/2005/8/layout/hList2"/>
    <dgm:cxn modelId="{5D545CD8-3417-4336-8D73-D2278E5F2078}" type="presParOf" srcId="{8351C418-00C5-4E1C-8291-6D0D7ABF2072}" destId="{130DA79D-52A7-4751-B39B-A5F4837FA888}" srcOrd="1" destOrd="0" presId="urn:microsoft.com/office/officeart/2005/8/layout/hList2"/>
    <dgm:cxn modelId="{28EBCCED-B24F-4500-AD89-754E02A7998A}" type="presParOf" srcId="{8351C418-00C5-4E1C-8291-6D0D7ABF2072}" destId="{650E3A38-CDF8-4546-8251-7CC1BD926B4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609F37-1B45-469F-B634-DF7154431B3D}"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6CF23C88-CC8B-4AD6-B999-C35345E65C6B}">
      <dgm:prSet/>
      <dgm:spPr/>
      <dgm:t>
        <a:bodyPr/>
        <a:lstStyle/>
        <a:p>
          <a:pPr marL="171450" rtl="0">
            <a:spcAft>
              <a:spcPts val="288"/>
            </a:spcAft>
          </a:pPr>
          <a:r>
            <a:rPr lang="en-US" b="1" dirty="0">
              <a:latin typeface="+mn-lt"/>
            </a:rPr>
            <a:t>Yearbook Pictures</a:t>
          </a:r>
        </a:p>
      </dgm:t>
    </dgm:pt>
    <dgm:pt modelId="{A0A6F3F9-9A76-468F-82F4-5D8D48CC04FB}" type="parTrans" cxnId="{DCC61F07-EAA6-41C5-891C-1CF03A359869}">
      <dgm:prSet/>
      <dgm:spPr/>
      <dgm:t>
        <a:bodyPr/>
        <a:lstStyle/>
        <a:p>
          <a:endParaRPr lang="en-US"/>
        </a:p>
      </dgm:t>
    </dgm:pt>
    <dgm:pt modelId="{88261681-183D-4017-8018-EE04B0777FD1}" type="sibTrans" cxnId="{DCC61F07-EAA6-41C5-891C-1CF03A359869}">
      <dgm:prSet/>
      <dgm:spPr/>
      <dgm:t>
        <a:bodyPr/>
        <a:lstStyle/>
        <a:p>
          <a:endParaRPr lang="en-US"/>
        </a:p>
      </dgm:t>
    </dgm:pt>
    <dgm:pt modelId="{652D0B78-BD4A-47A0-8669-9F229FFAE369}">
      <dgm:prSet/>
      <dgm:spPr/>
      <dgm:t>
        <a:bodyPr/>
        <a:lstStyle/>
        <a:p>
          <a:pPr marL="365760" rtl="0">
            <a:spcBef>
              <a:spcPts val="600"/>
            </a:spcBef>
            <a:spcAft>
              <a:spcPts val="600"/>
            </a:spcAft>
          </a:pPr>
          <a:r>
            <a:rPr lang="en-US" dirty="0">
              <a:latin typeface="+mn-lt"/>
            </a:rPr>
            <a:t> All Room Parents are encouraged to capture classroom moments of Dolvin sponsored activities for the yearbook. </a:t>
          </a:r>
        </a:p>
      </dgm:t>
    </dgm:pt>
    <dgm:pt modelId="{1AB032B3-DBC1-4E88-BE19-140969DE127F}" type="parTrans" cxnId="{F9D28BD4-903C-4EFF-8B26-CF7A7DF285EC}">
      <dgm:prSet/>
      <dgm:spPr/>
      <dgm:t>
        <a:bodyPr/>
        <a:lstStyle/>
        <a:p>
          <a:endParaRPr lang="en-US"/>
        </a:p>
      </dgm:t>
    </dgm:pt>
    <dgm:pt modelId="{DF93FF54-B428-43A7-BB33-EB1BBAD83682}" type="sibTrans" cxnId="{F9D28BD4-903C-4EFF-8B26-CF7A7DF285EC}">
      <dgm:prSet/>
      <dgm:spPr/>
      <dgm:t>
        <a:bodyPr/>
        <a:lstStyle/>
        <a:p>
          <a:endParaRPr lang="en-US"/>
        </a:p>
      </dgm:t>
    </dgm:pt>
    <dgm:pt modelId="{3B2A1BE5-CD6A-4AEA-BDF7-4490F680FA38}" type="pres">
      <dgm:prSet presAssocID="{49609F37-1B45-469F-B634-DF7154431B3D}" presName="diagram" presStyleCnt="0">
        <dgm:presLayoutVars>
          <dgm:dir/>
          <dgm:resizeHandles val="exact"/>
        </dgm:presLayoutVars>
      </dgm:prSet>
      <dgm:spPr/>
    </dgm:pt>
    <dgm:pt modelId="{001291A2-6A96-4C9F-92D4-A4E4A932DFA8}" type="pres">
      <dgm:prSet presAssocID="{6CF23C88-CC8B-4AD6-B999-C35345E65C6B}" presName="node" presStyleLbl="node1" presStyleIdx="0" presStyleCnt="1">
        <dgm:presLayoutVars>
          <dgm:bulletEnabled val="1"/>
        </dgm:presLayoutVars>
      </dgm:prSet>
      <dgm:spPr/>
    </dgm:pt>
  </dgm:ptLst>
  <dgm:cxnLst>
    <dgm:cxn modelId="{DCC61F07-EAA6-41C5-891C-1CF03A359869}" srcId="{49609F37-1B45-469F-B634-DF7154431B3D}" destId="{6CF23C88-CC8B-4AD6-B999-C35345E65C6B}" srcOrd="0" destOrd="0" parTransId="{A0A6F3F9-9A76-468F-82F4-5D8D48CC04FB}" sibTransId="{88261681-183D-4017-8018-EE04B0777FD1}"/>
    <dgm:cxn modelId="{407F122C-9432-4101-A2ED-1584C3FD77E8}" type="presOf" srcId="{6CF23C88-CC8B-4AD6-B999-C35345E65C6B}" destId="{001291A2-6A96-4C9F-92D4-A4E4A932DFA8}" srcOrd="0" destOrd="0" presId="urn:microsoft.com/office/officeart/2005/8/layout/default"/>
    <dgm:cxn modelId="{355E4F69-A26B-4656-9DAC-57A6D1ACA7B8}" type="presOf" srcId="{652D0B78-BD4A-47A0-8669-9F229FFAE369}" destId="{001291A2-6A96-4C9F-92D4-A4E4A932DFA8}" srcOrd="0" destOrd="1" presId="urn:microsoft.com/office/officeart/2005/8/layout/default"/>
    <dgm:cxn modelId="{69412789-9A61-4C5B-A175-BA317125699E}" type="presOf" srcId="{49609F37-1B45-469F-B634-DF7154431B3D}" destId="{3B2A1BE5-CD6A-4AEA-BDF7-4490F680FA38}" srcOrd="0" destOrd="0" presId="urn:microsoft.com/office/officeart/2005/8/layout/default"/>
    <dgm:cxn modelId="{F9D28BD4-903C-4EFF-8B26-CF7A7DF285EC}" srcId="{6CF23C88-CC8B-4AD6-B999-C35345E65C6B}" destId="{652D0B78-BD4A-47A0-8669-9F229FFAE369}" srcOrd="0" destOrd="0" parTransId="{1AB032B3-DBC1-4E88-BE19-140969DE127F}" sibTransId="{DF93FF54-B428-43A7-BB33-EB1BBAD83682}"/>
    <dgm:cxn modelId="{43F2A708-5385-4ECC-9AF1-060A4E74DC9D}" type="presParOf" srcId="{3B2A1BE5-CD6A-4AEA-BDF7-4490F680FA38}" destId="{001291A2-6A96-4C9F-92D4-A4E4A932DFA8}"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2243D-A549-4FA9-AC7E-A7AE17430B5C}">
      <dsp:nvSpPr>
        <dsp:cNvPr id="0" name=""/>
        <dsp:cNvSpPr/>
      </dsp:nvSpPr>
      <dsp:spPr>
        <a:xfrm>
          <a:off x="0" y="49464"/>
          <a:ext cx="8195871" cy="7195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REQUIRED Fulton County Volunteer Registration:</a:t>
          </a:r>
        </a:p>
      </dsp:txBody>
      <dsp:txXfrm>
        <a:off x="35125" y="84589"/>
        <a:ext cx="8125621" cy="649299"/>
      </dsp:txXfrm>
    </dsp:sp>
    <dsp:sp modelId="{7AF00D1D-B2E4-4903-8B34-8F7B6BFB647C}">
      <dsp:nvSpPr>
        <dsp:cNvPr id="0" name=""/>
        <dsp:cNvSpPr/>
      </dsp:nvSpPr>
      <dsp:spPr>
        <a:xfrm>
          <a:off x="0" y="769014"/>
          <a:ext cx="8195871" cy="192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21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hlinkClick xmlns:r="http://schemas.openxmlformats.org/officeDocument/2006/relationships" r:id="rId1"/>
            </a:rPr>
            <a:t>https://www.fultonschools.org/volunteer</a:t>
          </a:r>
          <a:endParaRPr lang="en-US" sz="2300" kern="1200"/>
        </a:p>
        <a:p>
          <a:pPr marL="228600" lvl="1" indent="-228600" algn="l" defTabSz="1022350">
            <a:lnSpc>
              <a:spcPct val="90000"/>
            </a:lnSpc>
            <a:spcBef>
              <a:spcPct val="0"/>
            </a:spcBef>
            <a:spcAft>
              <a:spcPct val="20000"/>
            </a:spcAft>
            <a:buChar char="•"/>
          </a:pPr>
          <a:r>
            <a:rPr lang="en-US" sz="2300" kern="1200"/>
            <a:t>48 hours to become eligible after registration</a:t>
          </a:r>
        </a:p>
        <a:p>
          <a:pPr marL="228600" lvl="1" indent="-228600" algn="l" defTabSz="1022350">
            <a:lnSpc>
              <a:spcPct val="90000"/>
            </a:lnSpc>
            <a:spcBef>
              <a:spcPct val="0"/>
            </a:spcBef>
            <a:spcAft>
              <a:spcPct val="20000"/>
            </a:spcAft>
            <a:buChar char="•"/>
          </a:pPr>
          <a:r>
            <a:rPr lang="en-US" sz="2300" kern="1200" dirty="0"/>
            <a:t>Required for ALL FCS volunteers (including Field Day, class parties, etc.)</a:t>
          </a:r>
        </a:p>
        <a:p>
          <a:pPr marL="228600" lvl="1" indent="-228600" algn="l" defTabSz="1022350">
            <a:lnSpc>
              <a:spcPct val="90000"/>
            </a:lnSpc>
            <a:spcBef>
              <a:spcPct val="0"/>
            </a:spcBef>
            <a:spcAft>
              <a:spcPct val="20000"/>
            </a:spcAft>
            <a:buChar char="•"/>
          </a:pPr>
          <a:endParaRPr lang="en-US" sz="2300" kern="1200" dirty="0"/>
        </a:p>
      </dsp:txBody>
      <dsp:txXfrm>
        <a:off x="0" y="769014"/>
        <a:ext cx="8195871" cy="1925100"/>
      </dsp:txXfrm>
    </dsp:sp>
    <dsp:sp modelId="{87B0CA0F-2CC9-4CC4-8420-7A672DDC306C}">
      <dsp:nvSpPr>
        <dsp:cNvPr id="0" name=""/>
        <dsp:cNvSpPr/>
      </dsp:nvSpPr>
      <dsp:spPr>
        <a:xfrm>
          <a:off x="0" y="2694115"/>
          <a:ext cx="8195871" cy="71954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PTA Registration</a:t>
          </a:r>
        </a:p>
      </dsp:txBody>
      <dsp:txXfrm>
        <a:off x="35125" y="2729240"/>
        <a:ext cx="8125621" cy="649299"/>
      </dsp:txXfrm>
    </dsp:sp>
    <dsp:sp modelId="{0059919E-5B99-492E-A2EA-FECC435B5865}">
      <dsp:nvSpPr>
        <dsp:cNvPr id="0" name=""/>
        <dsp:cNvSpPr/>
      </dsp:nvSpPr>
      <dsp:spPr>
        <a:xfrm>
          <a:off x="0" y="3413665"/>
          <a:ext cx="8195871"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21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In order to receive the $50/$60 PTA reimbursement, you must be a PTA member.</a:t>
          </a:r>
        </a:p>
      </dsp:txBody>
      <dsp:txXfrm>
        <a:off x="0" y="3413665"/>
        <a:ext cx="8195871" cy="729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504E4-5B36-42B0-8C88-83610D02B274}">
      <dsp:nvSpPr>
        <dsp:cNvPr id="0" name=""/>
        <dsp:cNvSpPr/>
      </dsp:nvSpPr>
      <dsp:spPr>
        <a:xfrm>
          <a:off x="-6919521" y="-1057897"/>
          <a:ext cx="8234968" cy="8234968"/>
        </a:xfrm>
        <a:prstGeom prst="blockArc">
          <a:avLst>
            <a:gd name="adj1" fmla="val 18900000"/>
            <a:gd name="adj2" fmla="val 2700000"/>
            <a:gd name="adj3" fmla="val 262"/>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E0CC7D-F9AE-4213-BED4-F93F9BAABC9B}">
      <dsp:nvSpPr>
        <dsp:cNvPr id="0" name=""/>
        <dsp:cNvSpPr/>
      </dsp:nvSpPr>
      <dsp:spPr>
        <a:xfrm>
          <a:off x="574448" y="382325"/>
          <a:ext cx="4650716" cy="76514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7331" tIns="35560" rIns="35560" bIns="35560"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Comic Sans MS"/>
              <a:cs typeface="Comic Sans MS"/>
            </a:rPr>
            <a:t>Collects and manages financial responsibilities of classroom activity fund</a:t>
          </a:r>
        </a:p>
      </dsp:txBody>
      <dsp:txXfrm>
        <a:off x="574448" y="382325"/>
        <a:ext cx="4650716" cy="765141"/>
      </dsp:txXfrm>
    </dsp:sp>
    <dsp:sp modelId="{9EB25D89-4631-4880-AB4F-C738F7CF15D6}">
      <dsp:nvSpPr>
        <dsp:cNvPr id="0" name=""/>
        <dsp:cNvSpPr/>
      </dsp:nvSpPr>
      <dsp:spPr>
        <a:xfrm>
          <a:off x="96235" y="286683"/>
          <a:ext cx="956426" cy="95642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7EAFC4-474C-4448-9315-64C0D43C56B9}">
      <dsp:nvSpPr>
        <dsp:cNvPr id="0" name=""/>
        <dsp:cNvSpPr/>
      </dsp:nvSpPr>
      <dsp:spPr>
        <a:xfrm>
          <a:off x="1122726" y="1529670"/>
          <a:ext cx="4102438" cy="76514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7331" tIns="35560" rIns="35560" bIns="35560" numCol="1" spcCol="1270" anchor="ctr" anchorCtr="0">
          <a:noAutofit/>
        </a:bodyPr>
        <a:lstStyle/>
        <a:p>
          <a:pPr marL="0" lvl="0" indent="0" algn="l" defTabSz="622300" rtl="0">
            <a:lnSpc>
              <a:spcPct val="90000"/>
            </a:lnSpc>
            <a:spcBef>
              <a:spcPct val="0"/>
            </a:spcBef>
            <a:spcAft>
              <a:spcPct val="35000"/>
            </a:spcAft>
            <a:buNone/>
          </a:pPr>
          <a:r>
            <a:rPr lang="en-US" sz="1400" kern="1200">
              <a:latin typeface="Comic Sans MS"/>
              <a:cs typeface="Comic Sans MS"/>
            </a:rPr>
            <a:t>Communicates information to parents as needed regarding classroom-related information</a:t>
          </a:r>
          <a:endParaRPr lang="en-US" sz="1400" kern="1200" dirty="0">
            <a:latin typeface="Comic Sans MS"/>
            <a:cs typeface="Comic Sans MS"/>
          </a:endParaRPr>
        </a:p>
      </dsp:txBody>
      <dsp:txXfrm>
        <a:off x="1122726" y="1529670"/>
        <a:ext cx="4102438" cy="765141"/>
      </dsp:txXfrm>
    </dsp:sp>
    <dsp:sp modelId="{D1E213FF-E912-4599-B02C-0B929195BD02}">
      <dsp:nvSpPr>
        <dsp:cNvPr id="0" name=""/>
        <dsp:cNvSpPr/>
      </dsp:nvSpPr>
      <dsp:spPr>
        <a:xfrm>
          <a:off x="644513" y="1434028"/>
          <a:ext cx="956426" cy="95642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1ED3B3-CB2E-4B07-9FC4-42B846FA6625}">
      <dsp:nvSpPr>
        <dsp:cNvPr id="0" name=""/>
        <dsp:cNvSpPr/>
      </dsp:nvSpPr>
      <dsp:spPr>
        <a:xfrm>
          <a:off x="1291003" y="2677015"/>
          <a:ext cx="3934161" cy="76514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7331" tIns="35560" rIns="35560" bIns="35560" numCol="1" spcCol="1270" anchor="ctr" anchorCtr="0">
          <a:noAutofit/>
        </a:bodyPr>
        <a:lstStyle/>
        <a:p>
          <a:pPr marL="0" lvl="0" indent="0" algn="l" defTabSz="622300" rtl="0">
            <a:lnSpc>
              <a:spcPct val="90000"/>
            </a:lnSpc>
            <a:spcBef>
              <a:spcPct val="0"/>
            </a:spcBef>
            <a:spcAft>
              <a:spcPct val="35000"/>
            </a:spcAft>
            <a:buNone/>
          </a:pPr>
          <a:r>
            <a:rPr lang="en-US" sz="1400" kern="1200">
              <a:latin typeface="Comic Sans MS"/>
              <a:cs typeface="Comic Sans MS"/>
            </a:rPr>
            <a:t>Coordinates classroom volunteers</a:t>
          </a:r>
          <a:endParaRPr lang="en-US" sz="1400" kern="1200" dirty="0">
            <a:latin typeface="Comic Sans MS"/>
            <a:cs typeface="Comic Sans MS"/>
          </a:endParaRPr>
        </a:p>
      </dsp:txBody>
      <dsp:txXfrm>
        <a:off x="1291003" y="2677015"/>
        <a:ext cx="3934161" cy="765141"/>
      </dsp:txXfrm>
    </dsp:sp>
    <dsp:sp modelId="{A94E2D61-A0B2-4D6E-A96A-C4E21A562BBA}">
      <dsp:nvSpPr>
        <dsp:cNvPr id="0" name=""/>
        <dsp:cNvSpPr/>
      </dsp:nvSpPr>
      <dsp:spPr>
        <a:xfrm>
          <a:off x="812790" y="2581373"/>
          <a:ext cx="956426" cy="95642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D7E06B-BBA9-4674-A1D7-9E8B677508A2}">
      <dsp:nvSpPr>
        <dsp:cNvPr id="0" name=""/>
        <dsp:cNvSpPr/>
      </dsp:nvSpPr>
      <dsp:spPr>
        <a:xfrm>
          <a:off x="1122726" y="3824360"/>
          <a:ext cx="4102438" cy="76514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7331" tIns="35560" rIns="35560" bIns="35560" numCol="1" spcCol="1270" anchor="ctr" anchorCtr="0">
          <a:noAutofit/>
        </a:bodyPr>
        <a:lstStyle/>
        <a:p>
          <a:pPr marL="52388" lvl="0" indent="0" algn="l" defTabSz="622300" rtl="0">
            <a:lnSpc>
              <a:spcPct val="90000"/>
            </a:lnSpc>
            <a:spcBef>
              <a:spcPct val="0"/>
            </a:spcBef>
            <a:spcAft>
              <a:spcPct val="35000"/>
            </a:spcAft>
            <a:buNone/>
          </a:pPr>
          <a:r>
            <a:rPr lang="en-US" sz="1400" kern="1200">
              <a:latin typeface="Comic Sans MS"/>
              <a:cs typeface="Comic Sans MS"/>
            </a:rPr>
            <a:t>Organizes teacher appreciation activities during SAW.</a:t>
          </a:r>
          <a:endParaRPr lang="en-US" sz="1400" kern="1200" dirty="0">
            <a:latin typeface="Comic Sans MS"/>
            <a:cs typeface="Comic Sans MS"/>
          </a:endParaRPr>
        </a:p>
      </dsp:txBody>
      <dsp:txXfrm>
        <a:off x="1122726" y="3824360"/>
        <a:ext cx="4102438" cy="765141"/>
      </dsp:txXfrm>
    </dsp:sp>
    <dsp:sp modelId="{76C11A84-893A-45A0-9D2C-1B8AE7B8E4ED}">
      <dsp:nvSpPr>
        <dsp:cNvPr id="0" name=""/>
        <dsp:cNvSpPr/>
      </dsp:nvSpPr>
      <dsp:spPr>
        <a:xfrm>
          <a:off x="644513" y="3728718"/>
          <a:ext cx="956426" cy="95642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1C2EE6-AE84-4C3F-A918-40127D23B8AD}">
      <dsp:nvSpPr>
        <dsp:cNvPr id="0" name=""/>
        <dsp:cNvSpPr/>
      </dsp:nvSpPr>
      <dsp:spPr>
        <a:xfrm>
          <a:off x="574448" y="4971705"/>
          <a:ext cx="4650716" cy="765141"/>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7331" tIns="35560" rIns="35560" bIns="35560" numCol="1" spcCol="1270" anchor="ctr" anchorCtr="0">
          <a:noAutofit/>
        </a:bodyPr>
        <a:lstStyle/>
        <a:p>
          <a:pPr marL="0" lvl="0" indent="0" algn="l" defTabSz="622300" rtl="0">
            <a:lnSpc>
              <a:spcPct val="90000"/>
            </a:lnSpc>
            <a:spcBef>
              <a:spcPct val="0"/>
            </a:spcBef>
            <a:spcAft>
              <a:spcPct val="35000"/>
            </a:spcAft>
            <a:buNone/>
          </a:pPr>
          <a:r>
            <a:rPr lang="en-US" sz="1400" kern="1200">
              <a:latin typeface="Comic Sans MS"/>
              <a:cs typeface="Comic Sans MS"/>
            </a:rPr>
            <a:t>Responds to and organizes assistance for ad hoc requests by the teacher </a:t>
          </a:r>
          <a:endParaRPr lang="en-US" sz="1400" kern="1200" dirty="0">
            <a:latin typeface="Comic Sans MS"/>
            <a:cs typeface="Comic Sans MS"/>
          </a:endParaRPr>
        </a:p>
      </dsp:txBody>
      <dsp:txXfrm>
        <a:off x="574448" y="4971705"/>
        <a:ext cx="4650716" cy="765141"/>
      </dsp:txXfrm>
    </dsp:sp>
    <dsp:sp modelId="{D909233B-18D0-4770-8DBB-334CF0140FFD}">
      <dsp:nvSpPr>
        <dsp:cNvPr id="0" name=""/>
        <dsp:cNvSpPr/>
      </dsp:nvSpPr>
      <dsp:spPr>
        <a:xfrm>
          <a:off x="96235" y="4876063"/>
          <a:ext cx="956426" cy="956426"/>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3838E-D1DF-41A8-A31E-92BCBBA2AF30}">
      <dsp:nvSpPr>
        <dsp:cNvPr id="0" name=""/>
        <dsp:cNvSpPr/>
      </dsp:nvSpPr>
      <dsp:spPr>
        <a:xfrm>
          <a:off x="0" y="30878"/>
          <a:ext cx="3943350" cy="104480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Please do not interrupt class time.  Prearrange any meeting times with the teacher.</a:t>
          </a:r>
        </a:p>
      </dsp:txBody>
      <dsp:txXfrm>
        <a:off x="51003" y="81881"/>
        <a:ext cx="3841344" cy="942803"/>
      </dsp:txXfrm>
    </dsp:sp>
    <dsp:sp modelId="{12BCEB3F-F11B-4624-9E40-B19DFB3CCDCE}">
      <dsp:nvSpPr>
        <dsp:cNvPr id="0" name=""/>
        <dsp:cNvSpPr/>
      </dsp:nvSpPr>
      <dsp:spPr>
        <a:xfrm>
          <a:off x="0" y="1130408"/>
          <a:ext cx="3943350" cy="104480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Give other parents the opportunity to volunteer whenever possible.</a:t>
          </a:r>
        </a:p>
      </dsp:txBody>
      <dsp:txXfrm>
        <a:off x="51003" y="1181411"/>
        <a:ext cx="3841344" cy="942803"/>
      </dsp:txXfrm>
    </dsp:sp>
    <dsp:sp modelId="{13980270-ACAB-49CB-A04E-BD557730DC39}">
      <dsp:nvSpPr>
        <dsp:cNvPr id="0" name=""/>
        <dsp:cNvSpPr/>
      </dsp:nvSpPr>
      <dsp:spPr>
        <a:xfrm>
          <a:off x="0" y="2229939"/>
          <a:ext cx="3943350" cy="104480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Wear a Visitor Badge at all times.</a:t>
          </a:r>
        </a:p>
      </dsp:txBody>
      <dsp:txXfrm>
        <a:off x="51003" y="2280942"/>
        <a:ext cx="3841344" cy="942803"/>
      </dsp:txXfrm>
    </dsp:sp>
    <dsp:sp modelId="{2B69F627-F93C-4E56-9945-F3EF3FDD539A}">
      <dsp:nvSpPr>
        <dsp:cNvPr id="0" name=""/>
        <dsp:cNvSpPr/>
      </dsp:nvSpPr>
      <dsp:spPr>
        <a:xfrm>
          <a:off x="0" y="3329468"/>
          <a:ext cx="3943350" cy="104480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For classroom activities, make other arrangements for siblings (both older and younger).</a:t>
          </a:r>
        </a:p>
      </dsp:txBody>
      <dsp:txXfrm>
        <a:off x="51003" y="3380471"/>
        <a:ext cx="3841344" cy="942803"/>
      </dsp:txXfrm>
    </dsp:sp>
    <dsp:sp modelId="{FE75AB54-518F-4C78-9CD4-4417FF2FC14A}">
      <dsp:nvSpPr>
        <dsp:cNvPr id="0" name=""/>
        <dsp:cNvSpPr/>
      </dsp:nvSpPr>
      <dsp:spPr>
        <a:xfrm>
          <a:off x="0" y="4428998"/>
          <a:ext cx="3943350" cy="104480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Class fund is to be used for specified purchases only.</a:t>
          </a:r>
        </a:p>
      </dsp:txBody>
      <dsp:txXfrm>
        <a:off x="51003" y="4480001"/>
        <a:ext cx="3841344" cy="942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7BAA0-0396-3746-A9A9-574B399A97E0}">
      <dsp:nvSpPr>
        <dsp:cNvPr id="0" name=""/>
        <dsp:cNvSpPr/>
      </dsp:nvSpPr>
      <dsp:spPr>
        <a:xfrm>
          <a:off x="110753" y="0"/>
          <a:ext cx="2405062" cy="144303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0" kern="1200" dirty="0">
              <a:latin typeface="+mn-lt"/>
            </a:rPr>
            <a:t>Email introduction/classroom fund letter to class parents.</a:t>
          </a:r>
        </a:p>
      </dsp:txBody>
      <dsp:txXfrm>
        <a:off x="110753" y="0"/>
        <a:ext cx="2405062" cy="1443037"/>
      </dsp:txXfrm>
    </dsp:sp>
    <dsp:sp modelId="{1BB75BBB-1DCA-9140-A5A0-8CBCC267AC30}">
      <dsp:nvSpPr>
        <dsp:cNvPr id="0" name=""/>
        <dsp:cNvSpPr/>
      </dsp:nvSpPr>
      <dsp:spPr>
        <a:xfrm>
          <a:off x="2676161" y="0"/>
          <a:ext cx="2405062" cy="1443037"/>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Collect all money.  Send email confirmations as you receive money. Separate classroom funds from basket raffle funds.  </a:t>
          </a:r>
        </a:p>
      </dsp:txBody>
      <dsp:txXfrm>
        <a:off x="2676161" y="0"/>
        <a:ext cx="2405062" cy="1443037"/>
      </dsp:txXfrm>
    </dsp:sp>
    <dsp:sp modelId="{64F5BBE7-F4CC-3A43-828D-817E9D09087B}">
      <dsp:nvSpPr>
        <dsp:cNvPr id="0" name=""/>
        <dsp:cNvSpPr/>
      </dsp:nvSpPr>
      <dsp:spPr>
        <a:xfrm>
          <a:off x="5241545" y="0"/>
          <a:ext cx="2405062" cy="1443037"/>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Send a reminder email to class parents.</a:t>
          </a:r>
        </a:p>
      </dsp:txBody>
      <dsp:txXfrm>
        <a:off x="5241545" y="0"/>
        <a:ext cx="2405062" cy="1443037"/>
      </dsp:txXfrm>
    </dsp:sp>
    <dsp:sp modelId="{E127CA9B-1F71-6F4B-AD18-5FF6591621A7}">
      <dsp:nvSpPr>
        <dsp:cNvPr id="0" name=""/>
        <dsp:cNvSpPr/>
      </dsp:nvSpPr>
      <dsp:spPr>
        <a:xfrm>
          <a:off x="0" y="2066265"/>
          <a:ext cx="2405062" cy="1443037"/>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Keep a spreadsheet that shows the money collected and how it was spent.</a:t>
          </a:r>
        </a:p>
      </dsp:txBody>
      <dsp:txXfrm>
        <a:off x="0" y="2066265"/>
        <a:ext cx="2405062" cy="1443037"/>
      </dsp:txXfrm>
    </dsp:sp>
    <dsp:sp modelId="{CE423EA8-BCCF-2148-9B9D-64A3086CE5AE}">
      <dsp:nvSpPr>
        <dsp:cNvPr id="0" name=""/>
        <dsp:cNvSpPr/>
      </dsp:nvSpPr>
      <dsp:spPr>
        <a:xfrm>
          <a:off x="2645568" y="2066265"/>
          <a:ext cx="2405062" cy="144303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As activities take place, request specific items if necessary.  Ex: paper goods for parties</a:t>
          </a:r>
        </a:p>
      </dsp:txBody>
      <dsp:txXfrm>
        <a:off x="2645568" y="2066265"/>
        <a:ext cx="2405062" cy="1443037"/>
      </dsp:txXfrm>
    </dsp:sp>
    <dsp:sp modelId="{4276202F-D5A5-2942-9727-61915B383294}">
      <dsp:nvSpPr>
        <dsp:cNvPr id="0" name=""/>
        <dsp:cNvSpPr/>
      </dsp:nvSpPr>
      <dsp:spPr>
        <a:xfrm>
          <a:off x="5291137" y="2066265"/>
          <a:ext cx="2405062" cy="1443037"/>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If money is left over at the end of the year, ask the teacher what is needed for the classroom.</a:t>
          </a:r>
        </a:p>
      </dsp:txBody>
      <dsp:txXfrm>
        <a:off x="5291137" y="2066265"/>
        <a:ext cx="2405062" cy="14430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D7973-1137-4A83-AF2E-D5DE7D6EACA6}">
      <dsp:nvSpPr>
        <dsp:cNvPr id="0" name=""/>
        <dsp:cNvSpPr/>
      </dsp:nvSpPr>
      <dsp:spPr>
        <a:xfrm>
          <a:off x="0" y="0"/>
          <a:ext cx="8229600" cy="1246748"/>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Winter Party</a:t>
          </a:r>
        </a:p>
        <a:p>
          <a:pPr marL="114300" lvl="1" indent="-114300" algn="l" defTabSz="577850">
            <a:lnSpc>
              <a:spcPct val="90000"/>
            </a:lnSpc>
            <a:spcBef>
              <a:spcPct val="0"/>
            </a:spcBef>
            <a:spcAft>
              <a:spcPct val="15000"/>
            </a:spcAft>
            <a:buChar char="•"/>
          </a:pPr>
          <a:r>
            <a:rPr lang="en-US" sz="1300" kern="1200" dirty="0">
              <a:latin typeface="+mn-lt"/>
            </a:rPr>
            <a:t>Pick a winter theme (i.e. snowman, penguins, etc.).  </a:t>
          </a:r>
          <a:endParaRPr lang="en-US" sz="1300" kern="1200" dirty="0"/>
        </a:p>
        <a:p>
          <a:pPr marL="114300" lvl="1" indent="-114300" algn="l" defTabSz="577850">
            <a:lnSpc>
              <a:spcPct val="90000"/>
            </a:lnSpc>
            <a:spcBef>
              <a:spcPct val="0"/>
            </a:spcBef>
            <a:spcAft>
              <a:spcPct val="15000"/>
            </a:spcAft>
            <a:buChar char="•"/>
          </a:pPr>
          <a:r>
            <a:rPr lang="en-US" sz="1300" kern="1200" dirty="0">
              <a:latin typeface="+mn-lt"/>
            </a:rPr>
            <a:t>Party should include a craft, a game or activity and a treat and a goody bag if funds allow.</a:t>
          </a:r>
          <a:endParaRPr lang="en-US" sz="1300" kern="1200" dirty="0"/>
        </a:p>
        <a:p>
          <a:pPr marL="114300" lvl="1" indent="-114300" algn="l" defTabSz="577850">
            <a:lnSpc>
              <a:spcPct val="90000"/>
            </a:lnSpc>
            <a:spcBef>
              <a:spcPct val="0"/>
            </a:spcBef>
            <a:spcAft>
              <a:spcPct val="15000"/>
            </a:spcAft>
            <a:buChar char="•"/>
          </a:pPr>
          <a:r>
            <a:rPr lang="en-US" sz="1300" kern="1200">
              <a:latin typeface="+mn-lt"/>
            </a:rPr>
            <a:t>All winter parties will be conducted as an individual class and held in the classroom.</a:t>
          </a:r>
        </a:p>
      </dsp:txBody>
      <dsp:txXfrm>
        <a:off x="1770594" y="0"/>
        <a:ext cx="6459005" cy="1246748"/>
      </dsp:txXfrm>
    </dsp:sp>
    <dsp:sp modelId="{5FE65799-592B-4B6A-B538-AA9C6F1BE5AA}">
      <dsp:nvSpPr>
        <dsp:cNvPr id="0" name=""/>
        <dsp:cNvSpPr/>
      </dsp:nvSpPr>
      <dsp:spPr>
        <a:xfrm>
          <a:off x="124674" y="118126"/>
          <a:ext cx="1645920" cy="1010494"/>
        </a:xfrm>
        <a:prstGeom prst="roundRect">
          <a:avLst>
            <a:gd name="adj" fmla="val 10000"/>
          </a:avLst>
        </a:prstGeom>
        <a:blipFill>
          <a:blip xmlns:r="http://schemas.openxmlformats.org/officeDocument/2006/relationships" r:embed="rId1" cstate="print">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t="-22000" b="-2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D5A64CE-B18F-4445-B7DA-2506A56BFED7}">
      <dsp:nvSpPr>
        <dsp:cNvPr id="0" name=""/>
        <dsp:cNvSpPr/>
      </dsp:nvSpPr>
      <dsp:spPr>
        <a:xfrm>
          <a:off x="0" y="1371423"/>
          <a:ext cx="8229600" cy="1246748"/>
        </a:xfrm>
        <a:prstGeom prst="roundRect">
          <a:avLst>
            <a:gd name="adj" fmla="val 10000"/>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End of Year Party</a:t>
          </a:r>
        </a:p>
        <a:p>
          <a:pPr marL="114300" lvl="1" indent="-114300" algn="l" defTabSz="577850">
            <a:lnSpc>
              <a:spcPct val="90000"/>
            </a:lnSpc>
            <a:spcBef>
              <a:spcPct val="0"/>
            </a:spcBef>
            <a:spcAft>
              <a:spcPct val="15000"/>
            </a:spcAft>
            <a:buChar char="•"/>
          </a:pPr>
          <a:r>
            <a:rPr lang="en-US" sz="1300" kern="1200">
              <a:latin typeface="+mn-lt"/>
            </a:rPr>
            <a:t>Pick an end of the year theme (i.e. Summer Luau Party, etc.) </a:t>
          </a:r>
          <a:endParaRPr lang="en-US" sz="1300" kern="1200"/>
        </a:p>
        <a:p>
          <a:pPr marL="114300" lvl="1" indent="-114300" algn="l" defTabSz="577850">
            <a:lnSpc>
              <a:spcPct val="90000"/>
            </a:lnSpc>
            <a:spcBef>
              <a:spcPct val="0"/>
            </a:spcBef>
            <a:spcAft>
              <a:spcPct val="15000"/>
            </a:spcAft>
            <a:buChar char="•"/>
          </a:pPr>
          <a:r>
            <a:rPr lang="en-US" sz="1300" kern="1200">
              <a:latin typeface="+mn-lt"/>
            </a:rPr>
            <a:t>Party should include a craft, a game or activity, a treat, and a goody bag if funds allow. </a:t>
          </a:r>
          <a:endParaRPr lang="en-US" sz="1300" kern="1200"/>
        </a:p>
        <a:p>
          <a:pPr marL="114300" lvl="1" indent="-114300" algn="l" defTabSz="577850">
            <a:lnSpc>
              <a:spcPct val="90000"/>
            </a:lnSpc>
            <a:spcBef>
              <a:spcPct val="0"/>
            </a:spcBef>
            <a:spcAft>
              <a:spcPct val="15000"/>
            </a:spcAft>
            <a:buChar char="•"/>
          </a:pPr>
          <a:r>
            <a:rPr lang="en-US" sz="1300" b="0" u="none" kern="1200">
              <a:latin typeface="+mn-lt"/>
            </a:rPr>
            <a:t>All end of the year parties will be conducted as an individual class and held in the classroom.</a:t>
          </a:r>
          <a:endParaRPr lang="en-US" sz="1300" kern="1200">
            <a:latin typeface="+mn-lt"/>
          </a:endParaRPr>
        </a:p>
      </dsp:txBody>
      <dsp:txXfrm>
        <a:off x="1770594" y="1371423"/>
        <a:ext cx="6459005" cy="1246748"/>
      </dsp:txXfrm>
    </dsp:sp>
    <dsp:sp modelId="{1F22C76F-1C8D-4DB3-AD76-4F7705E41114}">
      <dsp:nvSpPr>
        <dsp:cNvPr id="0" name=""/>
        <dsp:cNvSpPr/>
      </dsp:nvSpPr>
      <dsp:spPr>
        <a:xfrm>
          <a:off x="124674" y="1496098"/>
          <a:ext cx="1645920" cy="997398"/>
        </a:xfrm>
        <a:prstGeom prst="roundRect">
          <a:avLst>
            <a:gd name="adj" fmla="val 10000"/>
          </a:avLst>
        </a:prstGeom>
        <a:blipFill>
          <a:blip xmlns:r="http://schemas.openxmlformats.org/officeDocument/2006/relationships" r:embed="rId2">
            <a:duotone>
              <a:schemeClr val="accent3">
                <a:hueOff val="3584066"/>
                <a:satOff val="-4703"/>
                <a:lumOff val="-463"/>
                <a:alphaOff val="0"/>
                <a:shade val="20000"/>
                <a:satMod val="200000"/>
              </a:schemeClr>
              <a:schemeClr val="accent3">
                <a:hueOff val="3584066"/>
                <a:satOff val="-4703"/>
                <a:lumOff val="-463"/>
                <a:alphaOff val="0"/>
                <a:tint val="12000"/>
                <a:satMod val="190000"/>
              </a:schemeClr>
            </a:duotone>
          </a:blip>
          <a:srcRect/>
          <a:stretch>
            <a:fillRect t="-7000" b="-7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7AED66D-62BA-49A2-BF85-BD4B78ED2F70}">
      <dsp:nvSpPr>
        <dsp:cNvPr id="0" name=""/>
        <dsp:cNvSpPr/>
      </dsp:nvSpPr>
      <dsp:spPr>
        <a:xfrm>
          <a:off x="0" y="2742846"/>
          <a:ext cx="8229600" cy="1246748"/>
        </a:xfrm>
        <a:prstGeom prst="roundRect">
          <a:avLst>
            <a:gd name="adj" fmla="val 10000"/>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latin typeface="+mn-lt"/>
            </a:rPr>
            <a:t>Donations</a:t>
          </a:r>
          <a:endParaRPr lang="en-US" sz="1700" kern="1200" dirty="0"/>
        </a:p>
        <a:p>
          <a:pPr marL="114300" lvl="1" indent="-114300" algn="l" defTabSz="577850">
            <a:lnSpc>
              <a:spcPct val="90000"/>
            </a:lnSpc>
            <a:spcBef>
              <a:spcPct val="0"/>
            </a:spcBef>
            <a:spcAft>
              <a:spcPct val="15000"/>
            </a:spcAft>
            <a:buChar char="•"/>
          </a:pPr>
          <a:r>
            <a:rPr lang="en-US" sz="1300" kern="1200">
              <a:latin typeface="+mn-lt"/>
            </a:rPr>
            <a:t>Requests for voluntary donations for party supplies and/or food are permitted for the Winter Party and the Year End Party.</a:t>
          </a:r>
          <a:endParaRPr lang="en-US" sz="1300" kern="1200" dirty="0"/>
        </a:p>
        <a:p>
          <a:pPr marL="114300" lvl="1" indent="-114300" algn="l" defTabSz="577850">
            <a:lnSpc>
              <a:spcPct val="90000"/>
            </a:lnSpc>
            <a:spcBef>
              <a:spcPct val="0"/>
            </a:spcBef>
            <a:spcAft>
              <a:spcPct val="15000"/>
            </a:spcAft>
            <a:buChar char="•"/>
          </a:pPr>
          <a:r>
            <a:rPr lang="en-US" sz="1300" kern="1200">
              <a:latin typeface="+mn-lt"/>
            </a:rPr>
            <a:t>Do not solicit local businesses or Dolvin business partners for donations.</a:t>
          </a:r>
          <a:endParaRPr lang="en-US" sz="1300" kern="1200" dirty="0">
            <a:latin typeface="+mn-lt"/>
          </a:endParaRPr>
        </a:p>
      </dsp:txBody>
      <dsp:txXfrm>
        <a:off x="1770594" y="2742846"/>
        <a:ext cx="6459005" cy="1246748"/>
      </dsp:txXfrm>
    </dsp:sp>
    <dsp:sp modelId="{898E8B57-5B75-405E-ADFF-A0982E8928CB}">
      <dsp:nvSpPr>
        <dsp:cNvPr id="0" name=""/>
        <dsp:cNvSpPr/>
      </dsp:nvSpPr>
      <dsp:spPr>
        <a:xfrm>
          <a:off x="124674" y="2867521"/>
          <a:ext cx="1645920" cy="997398"/>
        </a:xfrm>
        <a:prstGeom prst="roundRect">
          <a:avLst>
            <a:gd name="adj" fmla="val 10000"/>
          </a:avLst>
        </a:prstGeom>
        <a:blipFill>
          <a:blip xmlns:r="http://schemas.openxmlformats.org/officeDocument/2006/relationships" r:embed="rId3" cstate="print">
            <a:duotone>
              <a:schemeClr val="accent3">
                <a:hueOff val="7168132"/>
                <a:satOff val="-9405"/>
                <a:lumOff val="-925"/>
                <a:alphaOff val="0"/>
                <a:shade val="20000"/>
                <a:satMod val="200000"/>
              </a:schemeClr>
              <a:schemeClr val="accent3">
                <a:hueOff val="7168132"/>
                <a:satOff val="-9405"/>
                <a:lumOff val="-925"/>
                <a:alphaOff val="0"/>
                <a:tint val="12000"/>
                <a:satMod val="190000"/>
              </a:schemeClr>
            </a:duotone>
            <a:extLst>
              <a:ext uri="{28A0092B-C50C-407E-A947-70E740481C1C}">
                <a14:useLocalDpi xmlns:a14="http://schemas.microsoft.com/office/drawing/2010/main" val="0"/>
              </a:ext>
            </a:extLst>
          </a:blip>
          <a:srcRect/>
          <a:stretch>
            <a:fillRect t="-28000" b="-28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5AB1A52-6F60-4616-AFA7-E96C6C04A1B8}">
      <dsp:nvSpPr>
        <dsp:cNvPr id="0" name=""/>
        <dsp:cNvSpPr/>
      </dsp:nvSpPr>
      <dsp:spPr>
        <a:xfrm>
          <a:off x="0" y="4114270"/>
          <a:ext cx="8229600" cy="1246748"/>
        </a:xfrm>
        <a:prstGeom prst="roundRect">
          <a:avLst>
            <a:gd name="adj" fmla="val 1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Volunteers</a:t>
          </a:r>
        </a:p>
        <a:p>
          <a:pPr marL="114300" lvl="1" indent="-114300" algn="l" defTabSz="577850">
            <a:lnSpc>
              <a:spcPct val="90000"/>
            </a:lnSpc>
            <a:spcBef>
              <a:spcPct val="0"/>
            </a:spcBef>
            <a:spcAft>
              <a:spcPct val="15000"/>
            </a:spcAft>
            <a:buChar char="•"/>
          </a:pPr>
          <a:r>
            <a:rPr lang="en-US" sz="1300" kern="1200" dirty="0">
              <a:latin typeface="+mn-lt"/>
            </a:rPr>
            <a:t>6 volunteers -Use Signup Genius for volunteer sign ups. </a:t>
          </a:r>
          <a:endParaRPr lang="en-US" sz="1300" kern="1200" dirty="0"/>
        </a:p>
        <a:p>
          <a:pPr marL="114300" lvl="1" indent="-114300" algn="l" defTabSz="577850">
            <a:lnSpc>
              <a:spcPct val="90000"/>
            </a:lnSpc>
            <a:spcBef>
              <a:spcPct val="0"/>
            </a:spcBef>
            <a:spcAft>
              <a:spcPct val="15000"/>
            </a:spcAft>
            <a:buChar char="•"/>
          </a:pPr>
          <a:r>
            <a:rPr lang="en-US" sz="1300" b="0" u="none" kern="1200" dirty="0">
              <a:latin typeface="+mn-lt"/>
            </a:rPr>
            <a:t>Siblings are NOT allowed to attend classroom parties.</a:t>
          </a:r>
        </a:p>
      </dsp:txBody>
      <dsp:txXfrm>
        <a:off x="1770594" y="4114270"/>
        <a:ext cx="6459005" cy="1246748"/>
      </dsp:txXfrm>
    </dsp:sp>
    <dsp:sp modelId="{C06DE0A4-0CF5-448B-87CD-62EADE29A439}">
      <dsp:nvSpPr>
        <dsp:cNvPr id="0" name=""/>
        <dsp:cNvSpPr/>
      </dsp:nvSpPr>
      <dsp:spPr>
        <a:xfrm>
          <a:off x="124674" y="4238945"/>
          <a:ext cx="1645920" cy="997398"/>
        </a:xfrm>
        <a:prstGeom prst="roundRect">
          <a:avLst>
            <a:gd name="adj" fmla="val 10000"/>
          </a:avLst>
        </a:prstGeom>
        <a:blipFill>
          <a:blip xmlns:r="http://schemas.openxmlformats.org/officeDocument/2006/relationships" r:embed="rId4" cstate="print">
            <a:duotone>
              <a:schemeClr val="accent3">
                <a:hueOff val="10752198"/>
                <a:satOff val="-14108"/>
                <a:lumOff val="-1388"/>
                <a:alphaOff val="0"/>
                <a:shade val="20000"/>
                <a:satMod val="200000"/>
              </a:schemeClr>
              <a:schemeClr val="accent3">
                <a:hueOff val="10752198"/>
                <a:satOff val="-14108"/>
                <a:lumOff val="-1388"/>
                <a:alphaOff val="0"/>
                <a:tint val="12000"/>
                <a:satMod val="190000"/>
              </a:schemeClr>
            </a:duotone>
            <a:extLst>
              <a:ext uri="{28A0092B-C50C-407E-A947-70E740481C1C}">
                <a14:useLocalDpi xmlns:a14="http://schemas.microsoft.com/office/drawing/2010/main" val="0"/>
              </a:ext>
            </a:extLst>
          </a:blip>
          <a:srcRect/>
          <a:stretch>
            <a:fillRect t="-5000" b="-5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D7973-1137-4A83-AF2E-D5DE7D6EACA6}">
      <dsp:nvSpPr>
        <dsp:cNvPr id="0" name=""/>
        <dsp:cNvSpPr/>
      </dsp:nvSpPr>
      <dsp:spPr>
        <a:xfrm>
          <a:off x="0" y="0"/>
          <a:ext cx="8229600" cy="1676300"/>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mn-lt"/>
            </a:rPr>
            <a:t>Student Birthdays</a:t>
          </a:r>
          <a:endParaRPr lang="en-US" sz="1600" kern="1200" dirty="0"/>
        </a:p>
        <a:p>
          <a:pPr marL="114300" lvl="1" indent="-114300" algn="l" defTabSz="533400">
            <a:lnSpc>
              <a:spcPct val="90000"/>
            </a:lnSpc>
            <a:spcBef>
              <a:spcPct val="0"/>
            </a:spcBef>
            <a:spcAft>
              <a:spcPct val="15000"/>
            </a:spcAft>
            <a:buChar char="•"/>
          </a:pPr>
          <a:r>
            <a:rPr lang="en-US" sz="1200" kern="1200" dirty="0"/>
            <a:t>Lead parent is responsible for putting together a birthday bag for each student.  The teacher will distribute the bag.</a:t>
          </a:r>
        </a:p>
      </dsp:txBody>
      <dsp:txXfrm>
        <a:off x="1813550" y="0"/>
        <a:ext cx="6416049" cy="1676300"/>
      </dsp:txXfrm>
    </dsp:sp>
    <dsp:sp modelId="{5FE65799-592B-4B6A-B538-AA9C6F1BE5AA}">
      <dsp:nvSpPr>
        <dsp:cNvPr id="0" name=""/>
        <dsp:cNvSpPr/>
      </dsp:nvSpPr>
      <dsp:spPr>
        <a:xfrm>
          <a:off x="167630" y="158826"/>
          <a:ext cx="1645920" cy="1358648"/>
        </a:xfrm>
        <a:prstGeom prst="roundRect">
          <a:avLst>
            <a:gd name="adj" fmla="val 10000"/>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1000" r="-1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D5A64CE-B18F-4445-B7DA-2506A56BFED7}">
      <dsp:nvSpPr>
        <dsp:cNvPr id="0" name=""/>
        <dsp:cNvSpPr/>
      </dsp:nvSpPr>
      <dsp:spPr>
        <a:xfrm>
          <a:off x="0" y="1843930"/>
          <a:ext cx="8229600" cy="1676300"/>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Teacher Birthdays</a:t>
          </a:r>
        </a:p>
        <a:p>
          <a:pPr marL="114300" lvl="1" indent="-114300" algn="l" defTabSz="533400">
            <a:lnSpc>
              <a:spcPct val="90000"/>
            </a:lnSpc>
            <a:spcBef>
              <a:spcPct val="0"/>
            </a:spcBef>
            <a:spcAft>
              <a:spcPct val="15000"/>
            </a:spcAft>
            <a:buChar char="•"/>
          </a:pPr>
          <a:r>
            <a:rPr lang="en-US" sz="1200" b="0" u="none" kern="1200" dirty="0">
              <a:latin typeface="+mn-lt"/>
            </a:rPr>
            <a:t>No parties for student or teacher/aide birthdays.</a:t>
          </a:r>
          <a:endParaRPr lang="en-US" sz="1200" b="1" kern="1200" dirty="0"/>
        </a:p>
        <a:p>
          <a:pPr marL="114300" lvl="1" indent="-114300" algn="l" defTabSz="533400">
            <a:lnSpc>
              <a:spcPct val="90000"/>
            </a:lnSpc>
            <a:spcBef>
              <a:spcPct val="0"/>
            </a:spcBef>
            <a:spcAft>
              <a:spcPct val="15000"/>
            </a:spcAft>
            <a:buChar char="•"/>
          </a:pPr>
          <a:r>
            <a:rPr lang="en-US" sz="1200" kern="1200" dirty="0"/>
            <a:t>You will be purchasing books for the classroom and donating them on behalf of your teacher’s birthday.  Funds will come out of the classroom fund and should not exceed $50.</a:t>
          </a:r>
          <a:endParaRPr lang="en-US" sz="1200" b="1" kern="1200" dirty="0"/>
        </a:p>
        <a:p>
          <a:pPr marL="114300" lvl="1" indent="-114300" algn="l" defTabSz="533400">
            <a:lnSpc>
              <a:spcPct val="90000"/>
            </a:lnSpc>
            <a:spcBef>
              <a:spcPct val="0"/>
            </a:spcBef>
            <a:spcAft>
              <a:spcPct val="15000"/>
            </a:spcAft>
            <a:buChar char="•"/>
          </a:pPr>
          <a:r>
            <a:rPr lang="en-US" sz="1200" kern="1200"/>
            <a:t>The teacher birthday gift should include all the students and parents should be informed of your plans in advance. You can ask students to bring in handmade cards for the teacher’s birthday and to bring in a single flower to make a bouquet. You can also send the teacher’s favorites list to the class to purchase gifts on their own.</a:t>
          </a:r>
          <a:endParaRPr lang="en-US" sz="1200" b="1" kern="1200" dirty="0"/>
        </a:p>
      </dsp:txBody>
      <dsp:txXfrm>
        <a:off x="1813550" y="1843930"/>
        <a:ext cx="6416049" cy="1676300"/>
      </dsp:txXfrm>
    </dsp:sp>
    <dsp:sp modelId="{1F22C76F-1C8D-4DB3-AD76-4F7705E41114}">
      <dsp:nvSpPr>
        <dsp:cNvPr id="0" name=""/>
        <dsp:cNvSpPr/>
      </dsp:nvSpPr>
      <dsp:spPr>
        <a:xfrm>
          <a:off x="167630" y="2011560"/>
          <a:ext cx="1645920" cy="1341040"/>
        </a:xfrm>
        <a:prstGeom prst="roundRect">
          <a:avLst>
            <a:gd name="adj" fmla="val 10000"/>
          </a:avLst>
        </a:prstGeom>
        <a:blipFill>
          <a:blip xmlns:r="http://schemas.openxmlformats.org/officeDocument/2006/relationships" r:embed="rId2">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t="-11000" b="-11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09D45D9-EB4B-4F24-B808-B69F35362C50}">
      <dsp:nvSpPr>
        <dsp:cNvPr id="0" name=""/>
        <dsp:cNvSpPr/>
      </dsp:nvSpPr>
      <dsp:spPr>
        <a:xfrm>
          <a:off x="0" y="3687861"/>
          <a:ext cx="8229600" cy="1676300"/>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Teacher Gifts</a:t>
          </a:r>
        </a:p>
        <a:p>
          <a:pPr marL="114300" lvl="1" indent="-114300" algn="l" defTabSz="533400">
            <a:lnSpc>
              <a:spcPct val="90000"/>
            </a:lnSpc>
            <a:spcBef>
              <a:spcPct val="0"/>
            </a:spcBef>
            <a:spcAft>
              <a:spcPct val="15000"/>
            </a:spcAft>
            <a:buChar char="•"/>
          </a:pPr>
          <a:r>
            <a:rPr lang="en-US" sz="1200" kern="1200" dirty="0"/>
            <a:t>Winter Gifts and End of Year Gifts are at the discretion of the individual families and should not come from the Classroom Fund.</a:t>
          </a:r>
          <a:endParaRPr lang="en-US" sz="1200" b="1" kern="1200" dirty="0"/>
        </a:p>
        <a:p>
          <a:pPr marL="114300" lvl="1" indent="-114300" algn="l" defTabSz="533400">
            <a:lnSpc>
              <a:spcPct val="90000"/>
            </a:lnSpc>
            <a:spcBef>
              <a:spcPct val="0"/>
            </a:spcBef>
            <a:spcAft>
              <a:spcPct val="15000"/>
            </a:spcAft>
            <a:buChar char="•"/>
          </a:pPr>
          <a:r>
            <a:rPr lang="en-US" sz="1200" kern="1200" dirty="0">
              <a:latin typeface="+mn-lt"/>
            </a:rPr>
            <a:t>Teacher Appreciation gifts and birthday books should come from the Classroom Fund.</a:t>
          </a:r>
        </a:p>
        <a:p>
          <a:pPr marL="114300" lvl="1" indent="-114300" algn="l" defTabSz="533400">
            <a:lnSpc>
              <a:spcPct val="90000"/>
            </a:lnSpc>
            <a:spcBef>
              <a:spcPct val="0"/>
            </a:spcBef>
            <a:spcAft>
              <a:spcPct val="15000"/>
            </a:spcAft>
            <a:buChar char="•"/>
          </a:pPr>
          <a:r>
            <a:rPr lang="en-US" sz="1200" kern="1200" dirty="0"/>
            <a:t>Teacher Favorites are located on the PTA website under room parent resources: http://www.dolvinpta.org/room-parent-resources.html</a:t>
          </a:r>
        </a:p>
      </dsp:txBody>
      <dsp:txXfrm>
        <a:off x="1813550" y="3687861"/>
        <a:ext cx="6416049" cy="1676300"/>
      </dsp:txXfrm>
    </dsp:sp>
    <dsp:sp modelId="{D3D2E771-AC2C-40DB-B14E-B6985A332938}">
      <dsp:nvSpPr>
        <dsp:cNvPr id="0" name=""/>
        <dsp:cNvSpPr/>
      </dsp:nvSpPr>
      <dsp:spPr>
        <a:xfrm>
          <a:off x="167630" y="3855491"/>
          <a:ext cx="1645920" cy="1341040"/>
        </a:xfrm>
        <a:prstGeom prst="roundRect">
          <a:avLst>
            <a:gd name="adj" fmla="val 10000"/>
          </a:avLst>
        </a:prstGeom>
        <a:blipFill>
          <a:blip xmlns:r="http://schemas.openxmlformats.org/officeDocument/2006/relationships" r:embed="rId3" cstate="print">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l="-3000" r="-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5C1AE-5950-4101-A5AA-434C77D38017}">
      <dsp:nvSpPr>
        <dsp:cNvPr id="0" name=""/>
        <dsp:cNvSpPr/>
      </dsp:nvSpPr>
      <dsp:spPr>
        <a:xfrm>
          <a:off x="800349" y="636188"/>
          <a:ext cx="854929" cy="8549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4E8FF3-8998-40E7-BD22-22C428FAE632}">
      <dsp:nvSpPr>
        <dsp:cNvPr id="0" name=""/>
        <dsp:cNvSpPr/>
      </dsp:nvSpPr>
      <dsp:spPr>
        <a:xfrm>
          <a:off x="6486" y="1616696"/>
          <a:ext cx="2442656" cy="139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a:t>Get a list of students in your class and start collecting email addresses for parents ASAP.</a:t>
          </a:r>
        </a:p>
      </dsp:txBody>
      <dsp:txXfrm>
        <a:off x="6486" y="1616696"/>
        <a:ext cx="2442656" cy="1396894"/>
      </dsp:txXfrm>
    </dsp:sp>
    <dsp:sp modelId="{86087526-6104-4A7F-995C-639B107B39BC}">
      <dsp:nvSpPr>
        <dsp:cNvPr id="0" name=""/>
        <dsp:cNvSpPr/>
      </dsp:nvSpPr>
      <dsp:spPr>
        <a:xfrm>
          <a:off x="6486" y="3071999"/>
          <a:ext cx="2442656" cy="484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endParaRPr lang="en-US" sz="1600" kern="1200" dirty="0"/>
        </a:p>
      </dsp:txBody>
      <dsp:txXfrm>
        <a:off x="6486" y="3071999"/>
        <a:ext cx="2442656" cy="484617"/>
      </dsp:txXfrm>
    </dsp:sp>
    <dsp:sp modelId="{60118357-7C8B-415B-B34C-549E16DB995C}">
      <dsp:nvSpPr>
        <dsp:cNvPr id="0" name=""/>
        <dsp:cNvSpPr/>
      </dsp:nvSpPr>
      <dsp:spPr>
        <a:xfrm>
          <a:off x="3670470" y="636188"/>
          <a:ext cx="854929" cy="8549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4AB5DC-5134-4EF2-94DB-54941ADBECAC}">
      <dsp:nvSpPr>
        <dsp:cNvPr id="0" name=""/>
        <dsp:cNvSpPr/>
      </dsp:nvSpPr>
      <dsp:spPr>
        <a:xfrm>
          <a:off x="2876607" y="1616696"/>
          <a:ext cx="2442656" cy="139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a:t>Start collecting for the Class Fund.</a:t>
          </a:r>
        </a:p>
      </dsp:txBody>
      <dsp:txXfrm>
        <a:off x="2876607" y="1616696"/>
        <a:ext cx="2442656" cy="1396894"/>
      </dsp:txXfrm>
    </dsp:sp>
    <dsp:sp modelId="{E1F00E7A-7DB7-4469-B148-61B8220561A5}">
      <dsp:nvSpPr>
        <dsp:cNvPr id="0" name=""/>
        <dsp:cNvSpPr/>
      </dsp:nvSpPr>
      <dsp:spPr>
        <a:xfrm>
          <a:off x="2876607" y="3071999"/>
          <a:ext cx="2442656" cy="484617"/>
        </a:xfrm>
        <a:prstGeom prst="rect">
          <a:avLst/>
        </a:prstGeom>
        <a:noFill/>
        <a:ln>
          <a:noFill/>
        </a:ln>
        <a:effectLst/>
      </dsp:spPr>
      <dsp:style>
        <a:lnRef idx="0">
          <a:scrgbClr r="0" g="0" b="0"/>
        </a:lnRef>
        <a:fillRef idx="0">
          <a:scrgbClr r="0" g="0" b="0"/>
        </a:fillRef>
        <a:effectRef idx="0">
          <a:scrgbClr r="0" g="0" b="0"/>
        </a:effectRef>
        <a:fontRef idx="minor"/>
      </dsp:style>
    </dsp:sp>
    <dsp:sp modelId="{7D072B06-CCA2-4DED-88FE-898B411E3633}">
      <dsp:nvSpPr>
        <dsp:cNvPr id="0" name=""/>
        <dsp:cNvSpPr/>
      </dsp:nvSpPr>
      <dsp:spPr>
        <a:xfrm>
          <a:off x="6540591" y="636188"/>
          <a:ext cx="854929" cy="8549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A60395-A036-46B9-9A90-5A53D56BCDB4}">
      <dsp:nvSpPr>
        <dsp:cNvPr id="0" name=""/>
        <dsp:cNvSpPr/>
      </dsp:nvSpPr>
      <dsp:spPr>
        <a:xfrm>
          <a:off x="5746728" y="1616696"/>
          <a:ext cx="2442656" cy="139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a:t>Assemble Birthday Bags</a:t>
          </a:r>
        </a:p>
      </dsp:txBody>
      <dsp:txXfrm>
        <a:off x="5746728" y="1616696"/>
        <a:ext cx="2442656" cy="1396894"/>
      </dsp:txXfrm>
    </dsp:sp>
    <dsp:sp modelId="{87A1C604-7837-498B-868E-46FAFCD00ADB}">
      <dsp:nvSpPr>
        <dsp:cNvPr id="0" name=""/>
        <dsp:cNvSpPr/>
      </dsp:nvSpPr>
      <dsp:spPr>
        <a:xfrm>
          <a:off x="5746728" y="3071999"/>
          <a:ext cx="2442656" cy="48461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46D93-F5EC-4202-A141-81FCB92E138C}">
      <dsp:nvSpPr>
        <dsp:cNvPr id="0" name=""/>
        <dsp:cNvSpPr/>
      </dsp:nvSpPr>
      <dsp:spPr>
        <a:xfrm rot="16200000">
          <a:off x="-1516044" y="2326353"/>
          <a:ext cx="3530251"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16" bIns="0" numCol="1" spcCol="1270" anchor="t" anchorCtr="0">
          <a:noAutofit/>
        </a:bodyPr>
        <a:lstStyle/>
        <a:p>
          <a:pPr marL="0" lvl="0" indent="0" algn="r" defTabSz="1244600">
            <a:lnSpc>
              <a:spcPct val="90000"/>
            </a:lnSpc>
            <a:spcBef>
              <a:spcPct val="0"/>
            </a:spcBef>
            <a:spcAft>
              <a:spcPct val="35000"/>
            </a:spcAft>
            <a:buNone/>
          </a:pPr>
          <a:r>
            <a:rPr lang="en-US" sz="2800" kern="1200" dirty="0"/>
            <a:t>Fall</a:t>
          </a:r>
        </a:p>
      </dsp:txBody>
      <dsp:txXfrm>
        <a:off x="-1516044" y="2326353"/>
        <a:ext cx="3530251" cy="396075"/>
      </dsp:txXfrm>
    </dsp:sp>
    <dsp:sp modelId="{F6064D71-EAD1-44AF-A67C-FD291C5A7C13}">
      <dsp:nvSpPr>
        <dsp:cNvPr id="0" name=""/>
        <dsp:cNvSpPr/>
      </dsp:nvSpPr>
      <dsp:spPr>
        <a:xfrm>
          <a:off x="447118" y="759265"/>
          <a:ext cx="1972874" cy="353025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349316"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Gather Donations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Curriculum Night (8/22 – 8/23)</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Turn in Birthday Bags by 9/1</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Book Fair (9/1 – 9/15)</a:t>
          </a:r>
        </a:p>
      </dsp:txBody>
      <dsp:txXfrm>
        <a:off x="447118" y="759265"/>
        <a:ext cx="1972874" cy="3530251"/>
      </dsp:txXfrm>
    </dsp:sp>
    <dsp:sp modelId="{C8C8CDEE-F495-46D4-8235-24972CE27EF6}">
      <dsp:nvSpPr>
        <dsp:cNvPr id="0" name=""/>
        <dsp:cNvSpPr/>
      </dsp:nvSpPr>
      <dsp:spPr>
        <a:xfrm>
          <a:off x="51042" y="236446"/>
          <a:ext cx="792150" cy="792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3978B9C-E9DF-42C6-9EB9-BF859F69B29F}">
      <dsp:nvSpPr>
        <dsp:cNvPr id="0" name=""/>
        <dsp:cNvSpPr/>
      </dsp:nvSpPr>
      <dsp:spPr>
        <a:xfrm rot="16200000">
          <a:off x="1363236" y="2326353"/>
          <a:ext cx="3530251"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16" bIns="0" numCol="1" spcCol="1270" anchor="t" anchorCtr="0">
          <a:noAutofit/>
        </a:bodyPr>
        <a:lstStyle/>
        <a:p>
          <a:pPr marL="0" lvl="0" indent="0" algn="r" defTabSz="1244600">
            <a:lnSpc>
              <a:spcPct val="90000"/>
            </a:lnSpc>
            <a:spcBef>
              <a:spcPct val="0"/>
            </a:spcBef>
            <a:spcAft>
              <a:spcPct val="35000"/>
            </a:spcAft>
            <a:buNone/>
          </a:pPr>
          <a:r>
            <a:rPr lang="en-US" sz="2800" kern="1200" dirty="0"/>
            <a:t>Winter</a:t>
          </a:r>
        </a:p>
      </dsp:txBody>
      <dsp:txXfrm>
        <a:off x="1363236" y="2326353"/>
        <a:ext cx="3530251" cy="396075"/>
      </dsp:txXfrm>
    </dsp:sp>
    <dsp:sp modelId="{EA33F6C3-4B06-49C7-B36F-357A35F530D9}">
      <dsp:nvSpPr>
        <dsp:cNvPr id="0" name=""/>
        <dsp:cNvSpPr/>
      </dsp:nvSpPr>
      <dsp:spPr>
        <a:xfrm>
          <a:off x="3326400" y="759265"/>
          <a:ext cx="1972874" cy="3530251"/>
        </a:xfrm>
        <a:prstGeom prst="rect">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349316"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Winter Class Party (12/14, 12/15)</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Staff Appreciation Week (3/4-3/8)</a:t>
          </a:r>
        </a:p>
        <a:p>
          <a:pPr marL="171450" lvl="1" indent="-171450" algn="l" defTabSz="711200">
            <a:lnSpc>
              <a:spcPct val="90000"/>
            </a:lnSpc>
            <a:spcBef>
              <a:spcPct val="0"/>
            </a:spcBef>
            <a:spcAft>
              <a:spcPct val="15000"/>
            </a:spcAft>
            <a:buChar char="•"/>
          </a:pPr>
          <a:endParaRPr lang="en-US" sz="1600" kern="1200" dirty="0"/>
        </a:p>
      </dsp:txBody>
      <dsp:txXfrm>
        <a:off x="3326400" y="759265"/>
        <a:ext cx="1972874" cy="3530251"/>
      </dsp:txXfrm>
    </dsp:sp>
    <dsp:sp modelId="{02B71A2F-88C8-496F-B4CD-98AED2CF2AB9}">
      <dsp:nvSpPr>
        <dsp:cNvPr id="0" name=""/>
        <dsp:cNvSpPr/>
      </dsp:nvSpPr>
      <dsp:spPr>
        <a:xfrm>
          <a:off x="2930324" y="236446"/>
          <a:ext cx="792150" cy="792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50E3A38-CDF8-4546-8251-7CC1BD926B43}">
      <dsp:nvSpPr>
        <dsp:cNvPr id="0" name=""/>
        <dsp:cNvSpPr/>
      </dsp:nvSpPr>
      <dsp:spPr>
        <a:xfrm rot="16200000">
          <a:off x="4242518" y="2326353"/>
          <a:ext cx="3530251" cy="39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9316" bIns="0" numCol="1" spcCol="1270" anchor="t" anchorCtr="0">
          <a:noAutofit/>
        </a:bodyPr>
        <a:lstStyle/>
        <a:p>
          <a:pPr marL="0" lvl="0" indent="0" algn="r" defTabSz="1244600">
            <a:lnSpc>
              <a:spcPct val="90000"/>
            </a:lnSpc>
            <a:spcBef>
              <a:spcPct val="0"/>
            </a:spcBef>
            <a:spcAft>
              <a:spcPct val="35000"/>
            </a:spcAft>
            <a:buNone/>
          </a:pPr>
          <a:r>
            <a:rPr lang="en-US" sz="2800" kern="1200" dirty="0"/>
            <a:t>Spring</a:t>
          </a:r>
        </a:p>
      </dsp:txBody>
      <dsp:txXfrm>
        <a:off x="4242518" y="2326353"/>
        <a:ext cx="3530251" cy="396075"/>
      </dsp:txXfrm>
    </dsp:sp>
    <dsp:sp modelId="{130DA79D-52A7-4751-B39B-A5F4837FA888}">
      <dsp:nvSpPr>
        <dsp:cNvPr id="0" name=""/>
        <dsp:cNvSpPr/>
      </dsp:nvSpPr>
      <dsp:spPr>
        <a:xfrm>
          <a:off x="6205682" y="759265"/>
          <a:ext cx="1972874" cy="3530251"/>
        </a:xfrm>
        <a:prstGeom prst="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9352" tIns="349316"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Raffle Basket Prep (4/1-4/10)</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Family Fun Night (4/19)</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End of Year Party (5/22-5/23)</a:t>
          </a:r>
        </a:p>
        <a:p>
          <a:pPr marL="171450" lvl="1" indent="-171450" algn="l" defTabSz="711200">
            <a:lnSpc>
              <a:spcPct val="90000"/>
            </a:lnSpc>
            <a:spcBef>
              <a:spcPct val="0"/>
            </a:spcBef>
            <a:spcAft>
              <a:spcPct val="15000"/>
            </a:spcAft>
            <a:buChar char="•"/>
          </a:pPr>
          <a:endParaRPr lang="en-US" sz="1600" kern="1200" dirty="0"/>
        </a:p>
      </dsp:txBody>
      <dsp:txXfrm>
        <a:off x="6205682" y="759265"/>
        <a:ext cx="1972874" cy="3530251"/>
      </dsp:txXfrm>
    </dsp:sp>
    <dsp:sp modelId="{AC97ECF1-2524-40AD-85A7-12DD709D4803}">
      <dsp:nvSpPr>
        <dsp:cNvPr id="0" name=""/>
        <dsp:cNvSpPr/>
      </dsp:nvSpPr>
      <dsp:spPr>
        <a:xfrm>
          <a:off x="5809606" y="236446"/>
          <a:ext cx="792150" cy="7921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291A2-6A96-4C9F-92D4-A4E4A932DFA8}">
      <dsp:nvSpPr>
        <dsp:cNvPr id="0" name=""/>
        <dsp:cNvSpPr/>
      </dsp:nvSpPr>
      <dsp:spPr>
        <a:xfrm>
          <a:off x="0" y="571623"/>
          <a:ext cx="3986392" cy="2391835"/>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t" anchorCtr="0">
          <a:noAutofit/>
        </a:bodyPr>
        <a:lstStyle/>
        <a:p>
          <a:pPr marL="171450" lvl="0" indent="0" algn="l" defTabSz="1377950" rtl="0">
            <a:lnSpc>
              <a:spcPct val="90000"/>
            </a:lnSpc>
            <a:spcBef>
              <a:spcPct val="0"/>
            </a:spcBef>
            <a:spcAft>
              <a:spcPts val="288"/>
            </a:spcAft>
            <a:buNone/>
          </a:pPr>
          <a:r>
            <a:rPr lang="en-US" sz="3100" b="1" kern="1200" dirty="0">
              <a:latin typeface="+mn-lt"/>
            </a:rPr>
            <a:t>Yearbook Pictures</a:t>
          </a:r>
        </a:p>
        <a:p>
          <a:pPr marL="365760" lvl="1" indent="-228600" algn="l" defTabSz="1066800" rtl="0">
            <a:lnSpc>
              <a:spcPct val="90000"/>
            </a:lnSpc>
            <a:spcBef>
              <a:spcPct val="0"/>
            </a:spcBef>
            <a:spcAft>
              <a:spcPts val="600"/>
            </a:spcAft>
            <a:buChar char="•"/>
          </a:pPr>
          <a:r>
            <a:rPr lang="en-US" sz="2400" kern="1200" dirty="0">
              <a:latin typeface="+mn-lt"/>
            </a:rPr>
            <a:t> All Room Parents are encouraged to capture classroom moments of Dolvin sponsored activities for the yearbook. </a:t>
          </a:r>
        </a:p>
      </dsp:txBody>
      <dsp:txXfrm>
        <a:off x="0" y="571623"/>
        <a:ext cx="3986392" cy="23918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2114" cy="461326"/>
          </a:xfrm>
          <a:prstGeom prst="rect">
            <a:avLst/>
          </a:prstGeom>
        </p:spPr>
        <p:txBody>
          <a:bodyPr vert="horz" lIns="89529" tIns="44764" rIns="89529" bIns="44764" rtlCol="0"/>
          <a:lstStyle>
            <a:lvl1pPr algn="l">
              <a:defRPr sz="1200"/>
            </a:lvl1pPr>
          </a:lstStyle>
          <a:p>
            <a:endParaRPr lang="en-US"/>
          </a:p>
        </p:txBody>
      </p:sp>
      <p:sp>
        <p:nvSpPr>
          <p:cNvPr id="3" name="Date Placeholder 2"/>
          <p:cNvSpPr>
            <a:spLocks noGrp="1"/>
          </p:cNvSpPr>
          <p:nvPr>
            <p:ph type="dt" sz="quarter" idx="1"/>
          </p:nvPr>
        </p:nvSpPr>
        <p:spPr>
          <a:xfrm>
            <a:off x="3884317" y="2"/>
            <a:ext cx="2972114" cy="461326"/>
          </a:xfrm>
          <a:prstGeom prst="rect">
            <a:avLst/>
          </a:prstGeom>
        </p:spPr>
        <p:txBody>
          <a:bodyPr vert="horz" lIns="89529" tIns="44764" rIns="89529" bIns="44764" rtlCol="0"/>
          <a:lstStyle>
            <a:lvl1pPr algn="r">
              <a:defRPr sz="1200"/>
            </a:lvl1pPr>
          </a:lstStyle>
          <a:p>
            <a:fld id="{8317A83B-9498-9C4C-A8BD-81DA66F76FC2}" type="datetimeFigureOut">
              <a:rPr lang="en-US" smtClean="0"/>
              <a:pPr/>
              <a:t>8/14/2023</a:t>
            </a:fld>
            <a:endParaRPr lang="en-US"/>
          </a:p>
        </p:txBody>
      </p:sp>
      <p:sp>
        <p:nvSpPr>
          <p:cNvPr id="4" name="Footer Placeholder 3"/>
          <p:cNvSpPr>
            <a:spLocks noGrp="1"/>
          </p:cNvSpPr>
          <p:nvPr>
            <p:ph type="ftr" sz="quarter" idx="2"/>
          </p:nvPr>
        </p:nvSpPr>
        <p:spPr>
          <a:xfrm>
            <a:off x="2" y="8776336"/>
            <a:ext cx="2972114" cy="461326"/>
          </a:xfrm>
          <a:prstGeom prst="rect">
            <a:avLst/>
          </a:prstGeom>
        </p:spPr>
        <p:txBody>
          <a:bodyPr vert="horz" lIns="89529" tIns="44764" rIns="89529" bIns="44764" rtlCol="0" anchor="b"/>
          <a:lstStyle>
            <a:lvl1pPr algn="l">
              <a:defRPr sz="1200"/>
            </a:lvl1pPr>
          </a:lstStyle>
          <a:p>
            <a:endParaRPr lang="en-US"/>
          </a:p>
        </p:txBody>
      </p:sp>
      <p:sp>
        <p:nvSpPr>
          <p:cNvPr id="5" name="Slide Number Placeholder 4"/>
          <p:cNvSpPr>
            <a:spLocks noGrp="1"/>
          </p:cNvSpPr>
          <p:nvPr>
            <p:ph type="sldNum" sz="quarter" idx="3"/>
          </p:nvPr>
        </p:nvSpPr>
        <p:spPr>
          <a:xfrm>
            <a:off x="3884317" y="8776336"/>
            <a:ext cx="2972114" cy="461326"/>
          </a:xfrm>
          <a:prstGeom prst="rect">
            <a:avLst/>
          </a:prstGeom>
        </p:spPr>
        <p:txBody>
          <a:bodyPr vert="horz" lIns="89529" tIns="44764" rIns="89529" bIns="44764" rtlCol="0" anchor="b"/>
          <a:lstStyle>
            <a:lvl1pPr algn="r">
              <a:defRPr sz="1200"/>
            </a:lvl1pPr>
          </a:lstStyle>
          <a:p>
            <a:fld id="{9AFA1D13-58A9-6043-9B76-4A37E1470860}" type="slidenum">
              <a:rPr lang="en-US" smtClean="0"/>
              <a:pPr/>
              <a:t>‹#›</a:t>
            </a:fld>
            <a:endParaRPr lang="en-US"/>
          </a:p>
        </p:txBody>
      </p:sp>
    </p:spTree>
    <p:extLst>
      <p:ext uri="{BB962C8B-B14F-4D97-AF65-F5344CB8AC3E}">
        <p14:creationId xmlns:p14="http://schemas.microsoft.com/office/powerpoint/2010/main" val="450975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2114" cy="461326"/>
          </a:xfrm>
          <a:prstGeom prst="rect">
            <a:avLst/>
          </a:prstGeom>
        </p:spPr>
        <p:txBody>
          <a:bodyPr vert="horz" lIns="89529" tIns="44764" rIns="89529" bIns="44764" rtlCol="0"/>
          <a:lstStyle>
            <a:lvl1pPr algn="l">
              <a:defRPr sz="1200"/>
            </a:lvl1pPr>
          </a:lstStyle>
          <a:p>
            <a:endParaRPr lang="en-US"/>
          </a:p>
        </p:txBody>
      </p:sp>
      <p:sp>
        <p:nvSpPr>
          <p:cNvPr id="3" name="Date Placeholder 2"/>
          <p:cNvSpPr>
            <a:spLocks noGrp="1"/>
          </p:cNvSpPr>
          <p:nvPr>
            <p:ph type="dt" idx="1"/>
          </p:nvPr>
        </p:nvSpPr>
        <p:spPr>
          <a:xfrm>
            <a:off x="3884317" y="2"/>
            <a:ext cx="2972114" cy="461326"/>
          </a:xfrm>
          <a:prstGeom prst="rect">
            <a:avLst/>
          </a:prstGeom>
        </p:spPr>
        <p:txBody>
          <a:bodyPr vert="horz" lIns="89529" tIns="44764" rIns="89529" bIns="44764" rtlCol="0"/>
          <a:lstStyle>
            <a:lvl1pPr algn="r">
              <a:defRPr sz="1200"/>
            </a:lvl1pPr>
          </a:lstStyle>
          <a:p>
            <a:fld id="{B1C7EFDD-3709-5F4F-A294-3BBCB20F6D50}" type="datetimeFigureOut">
              <a:rPr lang="en-US" smtClean="0"/>
              <a:pPr/>
              <a:t>8/14/2023</a:t>
            </a:fld>
            <a:endParaRPr lang="en-US"/>
          </a:p>
        </p:txBody>
      </p:sp>
      <p:sp>
        <p:nvSpPr>
          <p:cNvPr id="4" name="Slide Image Placeholder 3"/>
          <p:cNvSpPr>
            <a:spLocks noGrp="1" noRot="1" noChangeAspect="1"/>
          </p:cNvSpPr>
          <p:nvPr>
            <p:ph type="sldImg" idx="2"/>
          </p:nvPr>
        </p:nvSpPr>
        <p:spPr>
          <a:xfrm>
            <a:off x="1119188" y="693738"/>
            <a:ext cx="4619625" cy="3465512"/>
          </a:xfrm>
          <a:prstGeom prst="rect">
            <a:avLst/>
          </a:prstGeom>
          <a:noFill/>
          <a:ln w="12700">
            <a:solidFill>
              <a:prstClr val="black"/>
            </a:solidFill>
          </a:ln>
        </p:spPr>
        <p:txBody>
          <a:bodyPr vert="horz" lIns="89529" tIns="44764" rIns="89529" bIns="44764" rtlCol="0" anchor="ctr"/>
          <a:lstStyle/>
          <a:p>
            <a:endParaRPr lang="en-US"/>
          </a:p>
        </p:txBody>
      </p:sp>
      <p:sp>
        <p:nvSpPr>
          <p:cNvPr id="5" name="Notes Placeholder 4"/>
          <p:cNvSpPr>
            <a:spLocks noGrp="1"/>
          </p:cNvSpPr>
          <p:nvPr>
            <p:ph type="body" sz="quarter" idx="3"/>
          </p:nvPr>
        </p:nvSpPr>
        <p:spPr>
          <a:xfrm>
            <a:off x="686115" y="4388963"/>
            <a:ext cx="5485772" cy="4156708"/>
          </a:xfrm>
          <a:prstGeom prst="rect">
            <a:avLst/>
          </a:prstGeom>
        </p:spPr>
        <p:txBody>
          <a:bodyPr vert="horz" lIns="89529" tIns="44764" rIns="89529" bIns="447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76336"/>
            <a:ext cx="2972114" cy="461326"/>
          </a:xfrm>
          <a:prstGeom prst="rect">
            <a:avLst/>
          </a:prstGeom>
        </p:spPr>
        <p:txBody>
          <a:bodyPr vert="horz" lIns="89529" tIns="44764" rIns="89529" bIns="44764" rtlCol="0" anchor="b"/>
          <a:lstStyle>
            <a:lvl1pPr algn="l">
              <a:defRPr sz="1200"/>
            </a:lvl1pPr>
          </a:lstStyle>
          <a:p>
            <a:endParaRPr lang="en-US"/>
          </a:p>
        </p:txBody>
      </p:sp>
      <p:sp>
        <p:nvSpPr>
          <p:cNvPr id="7" name="Slide Number Placeholder 6"/>
          <p:cNvSpPr>
            <a:spLocks noGrp="1"/>
          </p:cNvSpPr>
          <p:nvPr>
            <p:ph type="sldNum" sz="quarter" idx="5"/>
          </p:nvPr>
        </p:nvSpPr>
        <p:spPr>
          <a:xfrm>
            <a:off x="3884317" y="8776336"/>
            <a:ext cx="2972114" cy="461326"/>
          </a:xfrm>
          <a:prstGeom prst="rect">
            <a:avLst/>
          </a:prstGeom>
        </p:spPr>
        <p:txBody>
          <a:bodyPr vert="horz" lIns="89529" tIns="44764" rIns="89529" bIns="44764" rtlCol="0" anchor="b"/>
          <a:lstStyle>
            <a:lvl1pPr algn="r">
              <a:defRPr sz="1200"/>
            </a:lvl1pPr>
          </a:lstStyle>
          <a:p>
            <a:fld id="{7A71D1E1-4471-9942-B362-9F0BC163FFD3}" type="slidenum">
              <a:rPr lang="en-US" smtClean="0"/>
              <a:pPr/>
              <a:t>‹#›</a:t>
            </a:fld>
            <a:endParaRPr lang="en-US"/>
          </a:p>
        </p:txBody>
      </p:sp>
    </p:spTree>
    <p:extLst>
      <p:ext uri="{BB962C8B-B14F-4D97-AF65-F5344CB8AC3E}">
        <p14:creationId xmlns:p14="http://schemas.microsoft.com/office/powerpoint/2010/main" val="36187861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71D1E1-4471-9942-B362-9F0BC163FFD3}" type="slidenum">
              <a:rPr lang="en-US" smtClean="0"/>
              <a:pPr/>
              <a:t>1</a:t>
            </a:fld>
            <a:endParaRPr lang="en-US"/>
          </a:p>
        </p:txBody>
      </p:sp>
    </p:spTree>
    <p:extLst>
      <p:ext uri="{BB962C8B-B14F-4D97-AF65-F5344CB8AC3E}">
        <p14:creationId xmlns:p14="http://schemas.microsoft.com/office/powerpoint/2010/main" val="735029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71D1E1-4471-9942-B362-9F0BC163FFD3}" type="slidenum">
              <a:rPr lang="en-US" smtClean="0"/>
              <a:pPr/>
              <a:t>10</a:t>
            </a:fld>
            <a:endParaRPr lang="en-US"/>
          </a:p>
        </p:txBody>
      </p:sp>
    </p:spTree>
    <p:extLst>
      <p:ext uri="{BB962C8B-B14F-4D97-AF65-F5344CB8AC3E}">
        <p14:creationId xmlns:p14="http://schemas.microsoft.com/office/powerpoint/2010/main" val="4288833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47645"/>
            <a:r>
              <a:rPr lang="en-US" b="1" dirty="0"/>
              <a:t>Anything over $35 that is donated will go toward the basket raffle unless indicated by the donor.</a:t>
            </a:r>
          </a:p>
          <a:p>
            <a:pPr defTabSz="447645"/>
            <a:endParaRPr lang="en-US" dirty="0"/>
          </a:p>
          <a:p>
            <a:pPr defTabSz="447645"/>
            <a:r>
              <a:rPr lang="en-US" dirty="0"/>
              <a:t>Birthday Bags:  (a goody bag for each child with small items costing about $3 total per child depending on class funds)</a:t>
            </a:r>
          </a:p>
          <a:p>
            <a:pPr defTabSz="447645"/>
            <a:r>
              <a:rPr lang="en-US" dirty="0"/>
              <a:t>Teacher Birthday:  You could use the teacher wish list at the book fair for these books or ask the teacher what books they would like for their classroom.</a:t>
            </a:r>
          </a:p>
          <a:p>
            <a:pPr defTabSz="447645"/>
            <a:endParaRPr lang="en-US" dirty="0"/>
          </a:p>
          <a:p>
            <a:endParaRPr lang="en-US" dirty="0"/>
          </a:p>
        </p:txBody>
      </p:sp>
      <p:sp>
        <p:nvSpPr>
          <p:cNvPr id="4" name="Slide Number Placeholder 3"/>
          <p:cNvSpPr>
            <a:spLocks noGrp="1"/>
          </p:cNvSpPr>
          <p:nvPr>
            <p:ph type="sldNum" sz="quarter" idx="10"/>
          </p:nvPr>
        </p:nvSpPr>
        <p:spPr/>
        <p:txBody>
          <a:bodyPr/>
          <a:lstStyle/>
          <a:p>
            <a:fld id="{7A71D1E1-4471-9942-B362-9F0BC163FFD3}" type="slidenum">
              <a:rPr lang="en-US" smtClean="0"/>
              <a:pPr/>
              <a:t>11</a:t>
            </a:fld>
            <a:endParaRPr lang="en-US"/>
          </a:p>
        </p:txBody>
      </p:sp>
    </p:spTree>
    <p:extLst>
      <p:ext uri="{BB962C8B-B14F-4D97-AF65-F5344CB8AC3E}">
        <p14:creationId xmlns:p14="http://schemas.microsoft.com/office/powerpoint/2010/main" val="148050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1D1E1-4471-9942-B362-9F0BC163FFD3}" type="slidenum">
              <a:rPr lang="en-US" smtClean="0"/>
              <a:pPr/>
              <a:t>12</a:t>
            </a:fld>
            <a:endParaRPr lang="en-US"/>
          </a:p>
        </p:txBody>
      </p:sp>
    </p:spTree>
    <p:extLst>
      <p:ext uri="{BB962C8B-B14F-4D97-AF65-F5344CB8AC3E}">
        <p14:creationId xmlns:p14="http://schemas.microsoft.com/office/powerpoint/2010/main" val="695528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71D1E1-4471-9942-B362-9F0BC163FFD3}" type="slidenum">
              <a:rPr lang="en-US" smtClean="0"/>
              <a:pPr/>
              <a:t>13</a:t>
            </a:fld>
            <a:endParaRPr lang="en-US"/>
          </a:p>
        </p:txBody>
      </p:sp>
    </p:spTree>
    <p:extLst>
      <p:ext uri="{BB962C8B-B14F-4D97-AF65-F5344CB8AC3E}">
        <p14:creationId xmlns:p14="http://schemas.microsoft.com/office/powerpoint/2010/main" val="229158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71D1E1-4471-9942-B362-9F0BC163FFD3}" type="slidenum">
              <a:rPr lang="en-US" smtClean="0"/>
              <a:pPr/>
              <a:t>14</a:t>
            </a:fld>
            <a:endParaRPr lang="en-US"/>
          </a:p>
        </p:txBody>
      </p:sp>
    </p:spTree>
    <p:extLst>
      <p:ext uri="{BB962C8B-B14F-4D97-AF65-F5344CB8AC3E}">
        <p14:creationId xmlns:p14="http://schemas.microsoft.com/office/powerpoint/2010/main" val="4288833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645"/>
            <a:r>
              <a:rPr lang="en-US" b="0" u="none" dirty="0">
                <a:latin typeface="+mn-lt"/>
              </a:rPr>
              <a:t>Use different parent volunteers for each party to ensure that everyone can be involved.</a:t>
            </a:r>
          </a:p>
          <a:p>
            <a:endParaRPr lang="en-US" dirty="0"/>
          </a:p>
        </p:txBody>
      </p:sp>
      <p:sp>
        <p:nvSpPr>
          <p:cNvPr id="4" name="Slide Number Placeholder 3"/>
          <p:cNvSpPr>
            <a:spLocks noGrp="1"/>
          </p:cNvSpPr>
          <p:nvPr>
            <p:ph type="sldNum" sz="quarter" idx="5"/>
          </p:nvPr>
        </p:nvSpPr>
        <p:spPr/>
        <p:txBody>
          <a:bodyPr/>
          <a:lstStyle/>
          <a:p>
            <a:fld id="{7A71D1E1-4471-9942-B362-9F0BC163FFD3}" type="slidenum">
              <a:rPr lang="en-US" smtClean="0"/>
              <a:pPr/>
              <a:t>15</a:t>
            </a:fld>
            <a:endParaRPr lang="en-US"/>
          </a:p>
        </p:txBody>
      </p:sp>
    </p:spTree>
    <p:extLst>
      <p:ext uri="{BB962C8B-B14F-4D97-AF65-F5344CB8AC3E}">
        <p14:creationId xmlns:p14="http://schemas.microsoft.com/office/powerpoint/2010/main" val="2041626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7645"/>
            <a:r>
              <a:rPr lang="en-US" b="0" u="none" dirty="0">
                <a:latin typeface="+mn-lt"/>
              </a:rPr>
              <a:t>Use different parent volunteers for each party to ensure that everyone can be involved.</a:t>
            </a:r>
          </a:p>
          <a:p>
            <a:pPr defTabSz="447645"/>
            <a:endParaRPr lang="en-US" b="0" u="none" dirty="0">
              <a:latin typeface="+mn-lt"/>
            </a:endParaRPr>
          </a:p>
          <a:p>
            <a:pPr defTabSz="447645"/>
            <a:r>
              <a:rPr lang="en-US" dirty="0"/>
              <a:t>The Room Parent should email the teacher’s “favorites” to the parents. </a:t>
            </a:r>
          </a:p>
          <a:p>
            <a:pPr defTabSz="447645"/>
            <a:endParaRPr lang="en-US" b="0" u="none" dirty="0">
              <a:latin typeface="+mn-lt"/>
            </a:endParaRPr>
          </a:p>
          <a:p>
            <a:endParaRPr lang="en-US" dirty="0"/>
          </a:p>
        </p:txBody>
      </p:sp>
      <p:sp>
        <p:nvSpPr>
          <p:cNvPr id="4" name="Slide Number Placeholder 3"/>
          <p:cNvSpPr>
            <a:spLocks noGrp="1"/>
          </p:cNvSpPr>
          <p:nvPr>
            <p:ph type="sldNum" sz="quarter" idx="5"/>
          </p:nvPr>
        </p:nvSpPr>
        <p:spPr/>
        <p:txBody>
          <a:bodyPr/>
          <a:lstStyle/>
          <a:p>
            <a:fld id="{7A71D1E1-4471-9942-B362-9F0BC163FFD3}" type="slidenum">
              <a:rPr lang="en-US" smtClean="0"/>
              <a:pPr/>
              <a:t>16</a:t>
            </a:fld>
            <a:endParaRPr lang="en-US"/>
          </a:p>
        </p:txBody>
      </p:sp>
    </p:spTree>
    <p:extLst>
      <p:ext uri="{BB962C8B-B14F-4D97-AF65-F5344CB8AC3E}">
        <p14:creationId xmlns:p14="http://schemas.microsoft.com/office/powerpoint/2010/main" val="2926048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71D1E1-4471-9942-B362-9F0BC163FFD3}" type="slidenum">
              <a:rPr lang="en-US" smtClean="0"/>
              <a:pPr/>
              <a:t>17</a:t>
            </a:fld>
            <a:endParaRPr lang="en-US"/>
          </a:p>
        </p:txBody>
      </p:sp>
    </p:spTree>
    <p:extLst>
      <p:ext uri="{BB962C8B-B14F-4D97-AF65-F5344CB8AC3E}">
        <p14:creationId xmlns:p14="http://schemas.microsoft.com/office/powerpoint/2010/main" val="1080654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solidFill>
                  <a:srgbClr val="222222"/>
                </a:solidFill>
                <a:effectLst/>
                <a:latin typeface="verdana" panose="020B0604030504040204" pitchFamily="34" charset="0"/>
              </a:rPr>
              <a:t>1) First get a list of all student names from the teacher.  2) We started gathering emails during Sneak Peek.  If a parent provided information during Sneak Peek, we will email you a list.  3) Check Membership Toolkit (PTA’s online directory) for any parents who have registered.  4) Set-up a Google Form that teachers can email out for parents to provide their contact information.  5) Collect parent names/email addresses via a form at Curriculum night 6) Send a flyer home with students to get this information (and donations).</a:t>
            </a:r>
            <a:endParaRPr lang="en-US" dirty="0"/>
          </a:p>
        </p:txBody>
      </p:sp>
      <p:sp>
        <p:nvSpPr>
          <p:cNvPr id="4" name="Slide Number Placeholder 3"/>
          <p:cNvSpPr>
            <a:spLocks noGrp="1"/>
          </p:cNvSpPr>
          <p:nvPr>
            <p:ph type="sldNum" sz="quarter" idx="10"/>
          </p:nvPr>
        </p:nvSpPr>
        <p:spPr/>
        <p:txBody>
          <a:bodyPr/>
          <a:lstStyle/>
          <a:p>
            <a:fld id="{7A71D1E1-4471-9942-B362-9F0BC163FFD3}" type="slidenum">
              <a:rPr lang="en-US" smtClean="0"/>
              <a:pPr/>
              <a:t>18</a:t>
            </a:fld>
            <a:endParaRPr lang="en-US"/>
          </a:p>
        </p:txBody>
      </p:sp>
    </p:spTree>
    <p:extLst>
      <p:ext uri="{BB962C8B-B14F-4D97-AF65-F5344CB8AC3E}">
        <p14:creationId xmlns:p14="http://schemas.microsoft.com/office/powerpoint/2010/main" val="3799257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solidFill>
                  <a:srgbClr val="222222"/>
                </a:solidFill>
                <a:effectLst/>
                <a:latin typeface="verdana" panose="020B0604030504040204" pitchFamily="34" charset="0"/>
              </a:rPr>
              <a:t>1) First get a list of all student names from the teacher.  2) We started gathering emails during Sneak Peek.  If a parent provided information during Sneak Peek, we will email you a list.  3) Check Membership Toolkit (PTA’s online directory) for any parents who have registered.  4) Set-up a Google Form that teachers can email out for parents to provide their contact information.  5) Collect parent names/email addresses via a form at Curriculum night 6) Send a flyer home with students to get this information (and donations).</a:t>
            </a:r>
            <a:endParaRPr lang="en-US" dirty="0"/>
          </a:p>
        </p:txBody>
      </p:sp>
      <p:sp>
        <p:nvSpPr>
          <p:cNvPr id="4" name="Slide Number Placeholder 3"/>
          <p:cNvSpPr>
            <a:spLocks noGrp="1"/>
          </p:cNvSpPr>
          <p:nvPr>
            <p:ph type="sldNum" sz="quarter" idx="10"/>
          </p:nvPr>
        </p:nvSpPr>
        <p:spPr/>
        <p:txBody>
          <a:bodyPr/>
          <a:lstStyle/>
          <a:p>
            <a:fld id="{7A71D1E1-4471-9942-B362-9F0BC163FFD3}" type="slidenum">
              <a:rPr lang="en-US" smtClean="0"/>
              <a:pPr/>
              <a:t>19</a:t>
            </a:fld>
            <a:endParaRPr lang="en-US"/>
          </a:p>
        </p:txBody>
      </p:sp>
    </p:spTree>
    <p:extLst>
      <p:ext uri="{BB962C8B-B14F-4D97-AF65-F5344CB8AC3E}">
        <p14:creationId xmlns:p14="http://schemas.microsoft.com/office/powerpoint/2010/main" val="193554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71D1E1-4471-9942-B362-9F0BC163FFD3}" type="slidenum">
              <a:rPr lang="en-US" smtClean="0"/>
              <a:pPr/>
              <a:t>2</a:t>
            </a:fld>
            <a:endParaRPr lang="en-US"/>
          </a:p>
        </p:txBody>
      </p:sp>
    </p:spTree>
    <p:extLst>
      <p:ext uri="{BB962C8B-B14F-4D97-AF65-F5344CB8AC3E}">
        <p14:creationId xmlns:p14="http://schemas.microsoft.com/office/powerpoint/2010/main" val="1813766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71D1E1-4471-9942-B362-9F0BC163FFD3}" type="slidenum">
              <a:rPr lang="en-US" smtClean="0"/>
              <a:pPr/>
              <a:t>20</a:t>
            </a:fld>
            <a:endParaRPr lang="en-US"/>
          </a:p>
        </p:txBody>
      </p:sp>
    </p:spTree>
    <p:extLst>
      <p:ext uri="{BB962C8B-B14F-4D97-AF65-F5344CB8AC3E}">
        <p14:creationId xmlns:p14="http://schemas.microsoft.com/office/powerpoint/2010/main" val="4288833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71D1E1-4471-9942-B362-9F0BC163FFD3}" type="slidenum">
              <a:rPr lang="en-US" smtClean="0"/>
              <a:pPr/>
              <a:t>21</a:t>
            </a:fld>
            <a:endParaRPr lang="en-US"/>
          </a:p>
        </p:txBody>
      </p:sp>
    </p:spTree>
    <p:extLst>
      <p:ext uri="{BB962C8B-B14F-4D97-AF65-F5344CB8AC3E}">
        <p14:creationId xmlns:p14="http://schemas.microsoft.com/office/powerpoint/2010/main" val="251094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71D1E1-4471-9942-B362-9F0BC163FFD3}" type="slidenum">
              <a:rPr lang="en-US" smtClean="0"/>
              <a:pPr/>
              <a:t>22</a:t>
            </a:fld>
            <a:endParaRPr lang="en-US"/>
          </a:p>
        </p:txBody>
      </p:sp>
    </p:spTree>
    <p:extLst>
      <p:ext uri="{BB962C8B-B14F-4D97-AF65-F5344CB8AC3E}">
        <p14:creationId xmlns:p14="http://schemas.microsoft.com/office/powerpoint/2010/main" val="2121360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71D1E1-4471-9942-B362-9F0BC163FFD3}" type="slidenum">
              <a:rPr lang="en-US" smtClean="0"/>
              <a:pPr/>
              <a:t>23</a:t>
            </a:fld>
            <a:endParaRPr lang="en-US"/>
          </a:p>
        </p:txBody>
      </p:sp>
    </p:spTree>
    <p:extLst>
      <p:ext uri="{BB962C8B-B14F-4D97-AF65-F5344CB8AC3E}">
        <p14:creationId xmlns:p14="http://schemas.microsoft.com/office/powerpoint/2010/main" val="3057070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71D1E1-4471-9942-B362-9F0BC163FFD3}" type="slidenum">
              <a:rPr lang="en-US" smtClean="0"/>
              <a:pPr/>
              <a:t>24</a:t>
            </a:fld>
            <a:endParaRPr lang="en-US"/>
          </a:p>
        </p:txBody>
      </p:sp>
    </p:spTree>
    <p:extLst>
      <p:ext uri="{BB962C8B-B14F-4D97-AF65-F5344CB8AC3E}">
        <p14:creationId xmlns:p14="http://schemas.microsoft.com/office/powerpoint/2010/main" val="428883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71D1E1-4471-9942-B362-9F0BC163FFD3}" type="slidenum">
              <a:rPr lang="en-US" smtClean="0"/>
              <a:pPr/>
              <a:t>3</a:t>
            </a:fld>
            <a:endParaRPr lang="en-US"/>
          </a:p>
        </p:txBody>
      </p:sp>
    </p:spTree>
    <p:extLst>
      <p:ext uri="{BB962C8B-B14F-4D97-AF65-F5344CB8AC3E}">
        <p14:creationId xmlns:p14="http://schemas.microsoft.com/office/powerpoint/2010/main" val="4288833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4D4D4D"/>
                </a:solidFill>
                <a:effectLst/>
                <a:latin typeface="Sintony"/>
              </a:rPr>
              <a:t>Volunteer Service Periods:</a:t>
            </a:r>
            <a:br>
              <a:rPr lang="en-US" b="1" i="0" dirty="0">
                <a:solidFill>
                  <a:srgbClr val="4D4D4D"/>
                </a:solidFill>
                <a:effectLst/>
                <a:latin typeface="Sintony"/>
              </a:rPr>
            </a:br>
            <a:r>
              <a:rPr lang="en-US" b="1" i="0" dirty="0">
                <a:solidFill>
                  <a:srgbClr val="4D4D4D"/>
                </a:solidFill>
                <a:effectLst/>
                <a:latin typeface="Sintony"/>
              </a:rPr>
              <a:t>June 2022 thru May 2024</a:t>
            </a:r>
            <a:br>
              <a:rPr lang="en-US" b="1" i="0" dirty="0">
                <a:solidFill>
                  <a:srgbClr val="4D4D4D"/>
                </a:solidFill>
                <a:effectLst/>
                <a:latin typeface="Sintony"/>
              </a:rPr>
            </a:br>
            <a:r>
              <a:rPr lang="en-US" b="1" i="0" dirty="0">
                <a:solidFill>
                  <a:srgbClr val="4D4D4D"/>
                </a:solidFill>
                <a:effectLst/>
                <a:latin typeface="Sintony"/>
              </a:rPr>
              <a:t>June 2024 thru May 2026</a:t>
            </a:r>
            <a:endParaRPr lang="en-US" dirty="0"/>
          </a:p>
        </p:txBody>
      </p:sp>
      <p:sp>
        <p:nvSpPr>
          <p:cNvPr id="4" name="Slide Number Placeholder 3"/>
          <p:cNvSpPr>
            <a:spLocks noGrp="1"/>
          </p:cNvSpPr>
          <p:nvPr>
            <p:ph type="sldNum" sz="quarter" idx="5"/>
          </p:nvPr>
        </p:nvSpPr>
        <p:spPr/>
        <p:txBody>
          <a:bodyPr/>
          <a:lstStyle/>
          <a:p>
            <a:fld id="{7A71D1E1-4471-9942-B362-9F0BC163FFD3}" type="slidenum">
              <a:rPr lang="en-US" smtClean="0"/>
              <a:pPr/>
              <a:t>4</a:t>
            </a:fld>
            <a:endParaRPr lang="en-US"/>
          </a:p>
        </p:txBody>
      </p:sp>
    </p:spTree>
    <p:extLst>
      <p:ext uri="{BB962C8B-B14F-4D97-AF65-F5344CB8AC3E}">
        <p14:creationId xmlns:p14="http://schemas.microsoft.com/office/powerpoint/2010/main" val="56380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71D1E1-4471-9942-B362-9F0BC163FFD3}" type="slidenum">
              <a:rPr lang="en-US" smtClean="0"/>
              <a:pPr/>
              <a:t>5</a:t>
            </a:fld>
            <a:endParaRPr lang="en-US"/>
          </a:p>
        </p:txBody>
      </p:sp>
    </p:spTree>
    <p:extLst>
      <p:ext uri="{BB962C8B-B14F-4D97-AF65-F5344CB8AC3E}">
        <p14:creationId xmlns:p14="http://schemas.microsoft.com/office/powerpoint/2010/main" val="2134112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71D1E1-4471-9942-B362-9F0BC163FFD3}" type="slidenum">
              <a:rPr lang="en-US" smtClean="0"/>
              <a:pPr/>
              <a:t>6</a:t>
            </a:fld>
            <a:endParaRPr lang="en-US"/>
          </a:p>
        </p:txBody>
      </p:sp>
    </p:spTree>
    <p:extLst>
      <p:ext uri="{BB962C8B-B14F-4D97-AF65-F5344CB8AC3E}">
        <p14:creationId xmlns:p14="http://schemas.microsoft.com/office/powerpoint/2010/main" val="223283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71D1E1-4471-9942-B362-9F0BC163FFD3}" type="slidenum">
              <a:rPr lang="en-US" smtClean="0"/>
              <a:pPr/>
              <a:t>7</a:t>
            </a:fld>
            <a:endParaRPr lang="en-US"/>
          </a:p>
        </p:txBody>
      </p:sp>
    </p:spTree>
    <p:extLst>
      <p:ext uri="{BB962C8B-B14F-4D97-AF65-F5344CB8AC3E}">
        <p14:creationId xmlns:p14="http://schemas.microsoft.com/office/powerpoint/2010/main" val="428883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71D1E1-4471-9942-B362-9F0BC163FFD3}" type="slidenum">
              <a:rPr lang="en-US" smtClean="0"/>
              <a:pPr/>
              <a:t>8</a:t>
            </a:fld>
            <a:endParaRPr lang="en-US"/>
          </a:p>
        </p:txBody>
      </p:sp>
    </p:spTree>
    <p:extLst>
      <p:ext uri="{BB962C8B-B14F-4D97-AF65-F5344CB8AC3E}">
        <p14:creationId xmlns:p14="http://schemas.microsoft.com/office/powerpoint/2010/main" val="1800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71D1E1-4471-9942-B362-9F0BC163FFD3}" type="slidenum">
              <a:rPr lang="en-US" smtClean="0"/>
              <a:pPr/>
              <a:t>9</a:t>
            </a:fld>
            <a:endParaRPr lang="en-US"/>
          </a:p>
        </p:txBody>
      </p:sp>
    </p:spTree>
    <p:extLst>
      <p:ext uri="{BB962C8B-B14F-4D97-AF65-F5344CB8AC3E}">
        <p14:creationId xmlns:p14="http://schemas.microsoft.com/office/powerpoint/2010/main" val="155264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082284-B6D3-4215-9687-1CCA3EC81261}"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extLst>
      <p:ext uri="{BB962C8B-B14F-4D97-AF65-F5344CB8AC3E}">
        <p14:creationId xmlns:p14="http://schemas.microsoft.com/office/powerpoint/2010/main" val="178312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082284-B6D3-4215-9687-1CCA3EC81261}"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6ACBB-F78A-46F5-9F16-4A938F01470C}" type="slidenum">
              <a:rPr lang="en-US" smtClean="0"/>
              <a:pPr/>
              <a:t>‹#›</a:t>
            </a:fld>
            <a:endParaRPr lang="en-US"/>
          </a:p>
        </p:txBody>
      </p:sp>
    </p:spTree>
    <p:extLst>
      <p:ext uri="{BB962C8B-B14F-4D97-AF65-F5344CB8AC3E}">
        <p14:creationId xmlns:p14="http://schemas.microsoft.com/office/powerpoint/2010/main" val="296048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082284-B6D3-4215-9687-1CCA3EC81261}"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6ACBB-F78A-46F5-9F16-4A938F01470C}" type="slidenum">
              <a:rPr lang="en-US" smtClean="0"/>
              <a:pPr/>
              <a:t>‹#›</a:t>
            </a:fld>
            <a:endParaRPr lang="en-US"/>
          </a:p>
        </p:txBody>
      </p:sp>
    </p:spTree>
    <p:extLst>
      <p:ext uri="{BB962C8B-B14F-4D97-AF65-F5344CB8AC3E}">
        <p14:creationId xmlns:p14="http://schemas.microsoft.com/office/powerpoint/2010/main" val="283607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082284-B6D3-4215-9687-1CCA3EC81261}"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6ACBB-F78A-46F5-9F16-4A938F01470C}" type="slidenum">
              <a:rPr lang="en-US" smtClean="0"/>
              <a:pPr/>
              <a:t>‹#›</a:t>
            </a:fld>
            <a:endParaRPr lang="en-US"/>
          </a:p>
        </p:txBody>
      </p:sp>
    </p:spTree>
    <p:extLst>
      <p:ext uri="{BB962C8B-B14F-4D97-AF65-F5344CB8AC3E}">
        <p14:creationId xmlns:p14="http://schemas.microsoft.com/office/powerpoint/2010/main" val="188553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082284-B6D3-4215-9687-1CCA3EC81261}"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6ACBB-F78A-46F5-9F16-4A938F01470C}" type="slidenum">
              <a:rPr lang="en-US" smtClean="0"/>
              <a:pPr/>
              <a:t>‹#›</a:t>
            </a:fld>
            <a:endParaRPr lang="en-US"/>
          </a:p>
        </p:txBody>
      </p:sp>
    </p:spTree>
    <p:extLst>
      <p:ext uri="{BB962C8B-B14F-4D97-AF65-F5344CB8AC3E}">
        <p14:creationId xmlns:p14="http://schemas.microsoft.com/office/powerpoint/2010/main" val="75327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277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082284-B6D3-4215-9687-1CCA3EC81261}" type="datetimeFigureOut">
              <a:rPr lang="en-US" smtClean="0"/>
              <a:pPr/>
              <a:t>8/14/2023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26ACBB-F78A-46F5-9F16-4A938F01470C}" type="slidenum">
              <a:rPr lang="en-US" smtClean="0"/>
              <a:pPr/>
              <a:t>‹#›</a:t>
            </a:fld>
            <a:endParaRPr lang="en-US"/>
          </a:p>
        </p:txBody>
      </p:sp>
    </p:spTree>
    <p:extLst>
      <p:ext uri="{BB962C8B-B14F-4D97-AF65-F5344CB8AC3E}">
        <p14:creationId xmlns:p14="http://schemas.microsoft.com/office/powerpoint/2010/main" val="338546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082284-B6D3-4215-9687-1CCA3EC81261}" type="datetimeFigureOut">
              <a:rPr lang="en-US" smtClean="0"/>
              <a:pPr/>
              <a:t>8/14/2023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26ACBB-F78A-46F5-9F16-4A938F01470C}" type="slidenum">
              <a:rPr lang="en-US" smtClean="0"/>
              <a:pPr/>
              <a:t>‹#›</a:t>
            </a:fld>
            <a:endParaRPr lang="en-US"/>
          </a:p>
        </p:txBody>
      </p:sp>
    </p:spTree>
    <p:extLst>
      <p:ext uri="{BB962C8B-B14F-4D97-AF65-F5344CB8AC3E}">
        <p14:creationId xmlns:p14="http://schemas.microsoft.com/office/powerpoint/2010/main" val="762258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82284-B6D3-4215-9687-1CCA3EC81261}" type="datetimeFigureOut">
              <a:rPr lang="en-US" smtClean="0"/>
              <a:pPr/>
              <a:t>8/14/2023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26ACBB-F78A-46F5-9F16-4A938F01470C}" type="slidenum">
              <a:rPr lang="en-US" smtClean="0"/>
              <a:pPr/>
              <a:t>‹#›</a:t>
            </a:fld>
            <a:endParaRPr lang="en-US"/>
          </a:p>
        </p:txBody>
      </p:sp>
    </p:spTree>
    <p:extLst>
      <p:ext uri="{BB962C8B-B14F-4D97-AF65-F5344CB8AC3E}">
        <p14:creationId xmlns:p14="http://schemas.microsoft.com/office/powerpoint/2010/main" val="419177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082284-B6D3-4215-9687-1CCA3EC81261}" type="datetimeFigureOut">
              <a:rPr lang="en-US" smtClean="0"/>
              <a:pPr/>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87060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082284-B6D3-4215-9687-1CCA3EC81261}" type="datetimeFigureOut">
              <a:rPr lang="en-US" smtClean="0"/>
              <a:pPr/>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6ACBB-F78A-46F5-9F16-4A938F01470C}" type="slidenum">
              <a:rPr lang="en-US" smtClean="0"/>
              <a:pPr/>
              <a:t>‹#›</a:t>
            </a:fld>
            <a:endParaRPr lang="en-US"/>
          </a:p>
        </p:txBody>
      </p:sp>
    </p:spTree>
    <p:extLst>
      <p:ext uri="{BB962C8B-B14F-4D97-AF65-F5344CB8AC3E}">
        <p14:creationId xmlns:p14="http://schemas.microsoft.com/office/powerpoint/2010/main" val="332357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82284-B6D3-4215-9687-1CCA3EC81261}" type="datetimeFigureOut">
              <a:rPr lang="en-US" smtClean="0"/>
              <a:pPr/>
              <a:t>8/14/2023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6ACBB-F78A-46F5-9F16-4A938F01470C}" type="slidenum">
              <a:rPr lang="en-US" smtClean="0"/>
              <a:pPr/>
              <a:t>‹#›</a:t>
            </a:fld>
            <a:endParaRPr lang="en-US"/>
          </a:p>
        </p:txBody>
      </p:sp>
    </p:spTree>
    <p:extLst>
      <p:ext uri="{BB962C8B-B14F-4D97-AF65-F5344CB8AC3E}">
        <p14:creationId xmlns:p14="http://schemas.microsoft.com/office/powerpoint/2010/main" val="385712949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dolvinpta.org/room-parent-resources.html"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olvinpta.org/room-parent-resource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7.jpeg"/><Relationship Id="rId7" Type="http://schemas.openxmlformats.org/officeDocument/2006/relationships/diagramColors" Target="../diagrams/colors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3" Type="http://schemas.openxmlformats.org/officeDocument/2006/relationships/hyperlink" Target="https://dolvinpta.membershiptoolkit.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hyperlink" Target="http://www.signupgenius.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85247"/>
            <a:ext cx="4648200" cy="4648200"/>
          </a:xfrm>
          <a:prstGeom prst="rect">
            <a:avLst/>
          </a:prstGeom>
          <a:gradFill>
            <a:gsLst>
              <a:gs pos="0">
                <a:schemeClr val="accent1">
                  <a:lumMod val="5000"/>
                  <a:lumOff val="95000"/>
                  <a:alpha val="2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5" name="Subtitle 4"/>
          <p:cNvSpPr>
            <a:spLocks noGrp="1"/>
          </p:cNvSpPr>
          <p:nvPr>
            <p:ph type="subTitle" idx="1"/>
          </p:nvPr>
        </p:nvSpPr>
        <p:spPr>
          <a:xfrm>
            <a:off x="-215757" y="4419600"/>
            <a:ext cx="9372600" cy="2057400"/>
          </a:xfrm>
        </p:spPr>
        <p:txBody>
          <a:bodyPr>
            <a:noAutofit/>
          </a:bodyPr>
          <a:lstStyle/>
          <a:p>
            <a:endParaRPr lang="en-US" sz="2000" dirty="0"/>
          </a:p>
          <a:p>
            <a:r>
              <a:rPr lang="en-US" sz="5400" b="1" dirty="0">
                <a:solidFill>
                  <a:srgbClr val="183FA2"/>
                </a:solidFill>
                <a:latin typeface="Comic Sans MS" pitchFamily="66" charset="0"/>
              </a:rPr>
              <a:t>PTA Room Parent Orientation</a:t>
            </a:r>
          </a:p>
          <a:p>
            <a:endParaRPr lang="en-US" sz="2000" dirty="0">
              <a:solidFill>
                <a:srgbClr val="183FA2"/>
              </a:solidFill>
              <a:latin typeface="Comic Sans MS" pitchFamily="66" charset="0"/>
            </a:endParaRPr>
          </a:p>
          <a:p>
            <a:endParaRPr lang="en-US" sz="2000" dirty="0">
              <a:solidFill>
                <a:srgbClr val="183FA2"/>
              </a:solidFill>
              <a:latin typeface="Comic Sans MS" pitchFamily="66" charset="0"/>
            </a:endParaRPr>
          </a:p>
        </p:txBody>
      </p:sp>
      <p:sp>
        <p:nvSpPr>
          <p:cNvPr id="7" name="Subtitle 4"/>
          <p:cNvSpPr txBox="1">
            <a:spLocks/>
          </p:cNvSpPr>
          <p:nvPr/>
        </p:nvSpPr>
        <p:spPr>
          <a:xfrm>
            <a:off x="-228600" y="-55046"/>
            <a:ext cx="9372600" cy="16764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dirty="0"/>
          </a:p>
          <a:p>
            <a:r>
              <a:rPr lang="en-US" sz="5400" b="1" dirty="0">
                <a:solidFill>
                  <a:srgbClr val="183FA2"/>
                </a:solidFill>
                <a:latin typeface="Comic Sans MS" pitchFamily="66" charset="0"/>
              </a:rPr>
              <a:t>Dolvin Elementary</a:t>
            </a:r>
          </a:p>
          <a:p>
            <a:endParaRPr lang="en-US" sz="2000" dirty="0">
              <a:solidFill>
                <a:srgbClr val="183FA2"/>
              </a:solidFill>
              <a:latin typeface="Comic Sans MS" pitchFamily="66" charset="0"/>
            </a:endParaRPr>
          </a:p>
          <a:p>
            <a:endParaRPr lang="en-US" sz="2000" dirty="0">
              <a:solidFill>
                <a:srgbClr val="183FA2"/>
              </a:solidFill>
              <a:latin typeface="Comic Sans MS" pitchFamily="66" charset="0"/>
            </a:endParaRPr>
          </a:p>
        </p:txBody>
      </p:sp>
      <p:sp>
        <p:nvSpPr>
          <p:cNvPr id="6" name="Rectangle 5"/>
          <p:cNvSpPr/>
          <p:nvPr/>
        </p:nvSpPr>
        <p:spPr>
          <a:xfrm>
            <a:off x="0" y="0"/>
            <a:ext cx="9144000" cy="6858000"/>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14300" y="114300"/>
            <a:ext cx="8915400" cy="662940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716280"/>
            <a:ext cx="7456430" cy="4922520"/>
          </a:xfrm>
        </p:spPr>
      </p:pic>
      <p:sp>
        <p:nvSpPr>
          <p:cNvPr id="5" name="TextBox 4"/>
          <p:cNvSpPr txBox="1"/>
          <p:nvPr/>
        </p:nvSpPr>
        <p:spPr>
          <a:xfrm>
            <a:off x="1937515" y="1280684"/>
            <a:ext cx="5562600" cy="4358116"/>
          </a:xfrm>
          <a:prstGeom prst="rect">
            <a:avLst/>
          </a:prstGeom>
          <a:noFill/>
        </p:spPr>
        <p:txBody>
          <a:bodyPr wrap="square" rtlCol="0">
            <a:spAutoFit/>
          </a:bodyPr>
          <a:lstStyle/>
          <a:p>
            <a:pPr algn="ctr">
              <a:lnSpc>
                <a:spcPct val="130000"/>
              </a:lnSpc>
            </a:pPr>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alkboard"/>
                <a:cs typeface="Chalkboard"/>
              </a:rPr>
              <a:t>Classroom Activity Fund</a:t>
            </a:r>
          </a:p>
        </p:txBody>
      </p:sp>
    </p:spTree>
    <p:extLst>
      <p:ext uri="{BB962C8B-B14F-4D97-AF65-F5344CB8AC3E}">
        <p14:creationId xmlns:p14="http://schemas.microsoft.com/office/powerpoint/2010/main" val="43579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18914" y="-224185"/>
            <a:ext cx="4316172" cy="1667569"/>
          </a:xfrm>
        </p:spPr>
        <p:txBody>
          <a:bodyPr vert="horz" lIns="91440" tIns="45720" rIns="91440" bIns="45720" rtlCol="0" anchor="b">
            <a:normAutofit/>
          </a:bodyPr>
          <a:lstStyle/>
          <a:p>
            <a:r>
              <a:rPr lang="en-US" sz="3500" dirty="0">
                <a:latin typeface="Comic Sans MS"/>
                <a:ea typeface="+mj-ea"/>
                <a:cs typeface="Comic Sans MS"/>
              </a:rPr>
              <a:t>Classroom Activity Fund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600000">
            <a:off x="801097" y="2336210"/>
            <a:ext cx="2907124" cy="1753884"/>
          </a:xfrm>
          <a:prstGeom prst="rect">
            <a:avLst/>
          </a:prstGeom>
        </p:spPr>
      </p:pic>
      <p:sp>
        <p:nvSpPr>
          <p:cNvPr id="3" name="Content Placeholder 2"/>
          <p:cNvSpPr>
            <a:spLocks noGrp="1"/>
          </p:cNvSpPr>
          <p:nvPr>
            <p:ph idx="1"/>
          </p:nvPr>
        </p:nvSpPr>
        <p:spPr>
          <a:xfrm>
            <a:off x="4038600" y="1608453"/>
            <a:ext cx="4876800" cy="4639947"/>
          </a:xfrm>
        </p:spPr>
        <p:txBody>
          <a:bodyPr anchor="t">
            <a:noAutofit/>
          </a:bodyPr>
          <a:lstStyle/>
          <a:p>
            <a:pPr>
              <a:lnSpc>
                <a:spcPct val="90000"/>
              </a:lnSpc>
              <a:spcBef>
                <a:spcPts val="0"/>
              </a:spcBef>
              <a:spcAft>
                <a:spcPts val="600"/>
              </a:spcAft>
            </a:pPr>
            <a:r>
              <a:rPr lang="en-US" sz="1400" b="1" dirty="0"/>
              <a:t>Room parents request a one time contribution of $35 ($20 for classroom fund and $15 for basket raffle). </a:t>
            </a:r>
          </a:p>
          <a:p>
            <a:pPr>
              <a:lnSpc>
                <a:spcPct val="90000"/>
              </a:lnSpc>
              <a:spcBef>
                <a:spcPts val="0"/>
              </a:spcBef>
              <a:spcAft>
                <a:spcPts val="600"/>
              </a:spcAft>
            </a:pPr>
            <a:endParaRPr lang="en-US" sz="1400" b="1" dirty="0"/>
          </a:p>
          <a:p>
            <a:pPr>
              <a:lnSpc>
                <a:spcPct val="90000"/>
              </a:lnSpc>
              <a:spcBef>
                <a:spcPts val="0"/>
              </a:spcBef>
              <a:spcAft>
                <a:spcPts val="600"/>
              </a:spcAft>
            </a:pPr>
            <a:r>
              <a:rPr lang="en-US" sz="1400" dirty="0"/>
              <a:t>The contribution is voluntary.</a:t>
            </a:r>
          </a:p>
          <a:p>
            <a:pPr>
              <a:lnSpc>
                <a:spcPct val="90000"/>
              </a:lnSpc>
              <a:spcBef>
                <a:spcPts val="0"/>
              </a:spcBef>
              <a:spcAft>
                <a:spcPts val="600"/>
              </a:spcAft>
            </a:pPr>
            <a:endParaRPr lang="en-US" sz="1400" dirty="0"/>
          </a:p>
          <a:p>
            <a:pPr>
              <a:lnSpc>
                <a:spcPct val="90000"/>
              </a:lnSpc>
              <a:spcBef>
                <a:spcPts val="0"/>
              </a:spcBef>
              <a:spcAft>
                <a:spcPts val="600"/>
              </a:spcAft>
            </a:pPr>
            <a:r>
              <a:rPr lang="en-US" sz="1400" b="1" dirty="0"/>
              <a:t>The fund covers:</a:t>
            </a:r>
          </a:p>
          <a:p>
            <a:pPr lvl="1">
              <a:lnSpc>
                <a:spcPct val="90000"/>
              </a:lnSpc>
              <a:spcBef>
                <a:spcPts val="0"/>
              </a:spcBef>
              <a:spcAft>
                <a:spcPts val="600"/>
              </a:spcAft>
            </a:pPr>
            <a:r>
              <a:rPr lang="en-US" sz="1400" dirty="0"/>
              <a:t>Birthday gift bags for every child in the classroom </a:t>
            </a:r>
          </a:p>
          <a:p>
            <a:pPr lvl="1">
              <a:lnSpc>
                <a:spcPct val="90000"/>
              </a:lnSpc>
              <a:spcBef>
                <a:spcPts val="0"/>
              </a:spcBef>
              <a:spcAft>
                <a:spcPts val="600"/>
              </a:spcAft>
            </a:pPr>
            <a:r>
              <a:rPr lang="en-US" sz="1400" dirty="0"/>
              <a:t>Teacher Birthday Gift of books purchased for the classroom not exceeding $50</a:t>
            </a:r>
          </a:p>
          <a:p>
            <a:pPr lvl="1">
              <a:lnSpc>
                <a:spcPct val="90000"/>
              </a:lnSpc>
              <a:spcBef>
                <a:spcPts val="0"/>
              </a:spcBef>
              <a:spcAft>
                <a:spcPts val="600"/>
              </a:spcAft>
            </a:pPr>
            <a:r>
              <a:rPr lang="en-US" sz="1400" dirty="0"/>
              <a:t>Basket to be raffled off at Family Fun Night</a:t>
            </a:r>
          </a:p>
          <a:p>
            <a:pPr lvl="1">
              <a:lnSpc>
                <a:spcPct val="90000"/>
              </a:lnSpc>
              <a:spcBef>
                <a:spcPts val="0"/>
              </a:spcBef>
              <a:spcAft>
                <a:spcPts val="600"/>
              </a:spcAft>
            </a:pPr>
            <a:r>
              <a:rPr lang="en-US" sz="1400" dirty="0"/>
              <a:t>Teacher Appreciation Week</a:t>
            </a:r>
          </a:p>
          <a:p>
            <a:pPr lvl="1">
              <a:lnSpc>
                <a:spcPct val="90000"/>
              </a:lnSpc>
              <a:spcBef>
                <a:spcPts val="0"/>
              </a:spcBef>
              <a:spcAft>
                <a:spcPts val="600"/>
              </a:spcAft>
            </a:pPr>
            <a:r>
              <a:rPr lang="en-US" sz="1400" dirty="0"/>
              <a:t>Winter Party</a:t>
            </a:r>
          </a:p>
          <a:p>
            <a:pPr lvl="1">
              <a:lnSpc>
                <a:spcPct val="90000"/>
              </a:lnSpc>
              <a:spcBef>
                <a:spcPts val="0"/>
              </a:spcBef>
              <a:spcAft>
                <a:spcPts val="600"/>
              </a:spcAft>
            </a:pPr>
            <a:r>
              <a:rPr lang="en-US" sz="1400" dirty="0"/>
              <a:t>End of Year Party </a:t>
            </a:r>
          </a:p>
          <a:p>
            <a:pPr lvl="1">
              <a:lnSpc>
                <a:spcPct val="90000"/>
              </a:lnSpc>
              <a:spcBef>
                <a:spcPts val="0"/>
              </a:spcBef>
              <a:spcAft>
                <a:spcPts val="600"/>
              </a:spcAft>
            </a:pPr>
            <a:endParaRPr lang="en-US" sz="1400" dirty="0"/>
          </a:p>
          <a:p>
            <a:pPr>
              <a:lnSpc>
                <a:spcPct val="90000"/>
              </a:lnSpc>
              <a:spcBef>
                <a:spcPts val="0"/>
              </a:spcBef>
              <a:spcAft>
                <a:spcPts val="600"/>
              </a:spcAft>
            </a:pPr>
            <a:r>
              <a:rPr lang="en-US" sz="1400" b="1" dirty="0"/>
              <a:t>The fund does NOT cover:</a:t>
            </a:r>
          </a:p>
          <a:p>
            <a:pPr lvl="1">
              <a:lnSpc>
                <a:spcPct val="90000"/>
              </a:lnSpc>
              <a:spcBef>
                <a:spcPts val="0"/>
              </a:spcBef>
              <a:spcAft>
                <a:spcPts val="600"/>
              </a:spcAft>
            </a:pPr>
            <a:r>
              <a:rPr lang="en-US" sz="1400" dirty="0"/>
              <a:t>Winter gift for the teacher*</a:t>
            </a:r>
          </a:p>
          <a:p>
            <a:pPr lvl="1">
              <a:lnSpc>
                <a:spcPct val="90000"/>
              </a:lnSpc>
              <a:spcBef>
                <a:spcPts val="0"/>
              </a:spcBef>
              <a:spcAft>
                <a:spcPts val="600"/>
              </a:spcAft>
            </a:pPr>
            <a:r>
              <a:rPr lang="en-US" sz="1400" dirty="0"/>
              <a:t>End of Year gift for the teacher*</a:t>
            </a:r>
          </a:p>
          <a:p>
            <a:pPr lvl="1">
              <a:lnSpc>
                <a:spcPct val="90000"/>
              </a:lnSpc>
              <a:spcBef>
                <a:spcPts val="0"/>
              </a:spcBef>
              <a:spcAft>
                <a:spcPts val="600"/>
              </a:spcAft>
            </a:pPr>
            <a:r>
              <a:rPr lang="en-US" sz="1400" dirty="0"/>
              <a:t>Anything not listed above</a:t>
            </a:r>
            <a:br>
              <a:rPr lang="en-US" sz="1400" dirty="0"/>
            </a:br>
            <a:br>
              <a:rPr lang="en-US" sz="1400" dirty="0"/>
            </a:br>
            <a:r>
              <a:rPr lang="en-US" sz="1400" dirty="0"/>
              <a:t>*These gifts are at the discretion of the individual families.  </a:t>
            </a:r>
          </a:p>
        </p:txBody>
      </p:sp>
      <p:sp>
        <p:nvSpPr>
          <p:cNvPr id="23" name="Rectangle 17">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9">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72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3649273139"/>
              </p:ext>
            </p:extLst>
          </p:nvPr>
        </p:nvGraphicFramePr>
        <p:xfrm>
          <a:off x="637939" y="2343009"/>
          <a:ext cx="7696200" cy="3892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1037673" y="348865"/>
            <a:ext cx="7288583" cy="1576446"/>
          </a:xfrm>
          <a:prstGeom prst="rect">
            <a:avLst/>
          </a:prstGeom>
        </p:spPr>
        <p:txBody>
          <a:bodyPr vert="horz" lIns="91440" tIns="45720" rIns="91440" bIns="45720" rtlCol="0" anchor="ctr">
            <a:normAutofit/>
          </a:bodyPr>
          <a:lstStyle>
            <a:lvl1pPr algn="ctr" defTabSz="457200">
              <a:spcBef>
                <a:spcPct val="0"/>
              </a:spcBef>
              <a:buNone/>
              <a:defRPr sz="4400" b="1">
                <a:solidFill>
                  <a:srgbClr val="2F41FF"/>
                </a:solidFill>
                <a:latin typeface="+mj-lt"/>
                <a:ea typeface="+mj-ea"/>
                <a:cs typeface="+mj-cs"/>
              </a:defRPr>
            </a:lvl1pPr>
          </a:lstStyle>
          <a:p>
            <a:pPr algn="l" defTabSz="914400">
              <a:lnSpc>
                <a:spcPct val="90000"/>
              </a:lnSpc>
              <a:spcAft>
                <a:spcPts val="600"/>
              </a:spcAft>
            </a:pPr>
            <a:r>
              <a:rPr lang="en-US" sz="3500" b="0" kern="1200" dirty="0">
                <a:solidFill>
                  <a:srgbClr val="FFFFFF"/>
                </a:solidFill>
                <a:latin typeface="+mj-lt"/>
                <a:ea typeface="+mj-ea"/>
                <a:cs typeface="+mj-cs"/>
              </a:rPr>
              <a:t>Managing the Classroom Activity Fund</a:t>
            </a:r>
          </a:p>
        </p:txBody>
      </p:sp>
      <p:sp>
        <p:nvSpPr>
          <p:cNvPr id="3" name="TextBox 2"/>
          <p:cNvSpPr txBox="1"/>
          <p:nvPr/>
        </p:nvSpPr>
        <p:spPr>
          <a:xfrm>
            <a:off x="2307793" y="6074043"/>
            <a:ext cx="4893065" cy="725327"/>
          </a:xfrm>
          <a:prstGeom prst="rect">
            <a:avLst/>
          </a:prstGeom>
          <a:noFill/>
        </p:spPr>
        <p:txBody>
          <a:bodyPr wrap="square" rtlCol="0">
            <a:spAutoFit/>
          </a:bodyPr>
          <a:lstStyle/>
          <a:p>
            <a:pPr defTabSz="640080">
              <a:spcAft>
                <a:spcPts val="420"/>
              </a:spcAft>
            </a:pPr>
            <a:r>
              <a:rPr lang="en-US" sz="1260" b="1" kern="1200" dirty="0">
                <a:solidFill>
                  <a:schemeClr val="tx1"/>
                </a:solidFill>
                <a:latin typeface="+mn-lt"/>
                <a:ea typeface="+mn-ea"/>
                <a:cs typeface="+mn-cs"/>
              </a:rPr>
              <a:t>Classroom Fund Template is located at:  	</a:t>
            </a:r>
            <a:r>
              <a:rPr lang="en-US" sz="1260" b="1" kern="1200" dirty="0">
                <a:solidFill>
                  <a:schemeClr val="tx1"/>
                </a:solidFill>
                <a:latin typeface="+mn-lt"/>
                <a:ea typeface="+mn-ea"/>
                <a:cs typeface="+mn-cs"/>
                <a:hlinkClick r:id="rId8"/>
              </a:rPr>
              <a:t>http://www.dolvinpta.org/room-parent-resources.html</a:t>
            </a:r>
            <a:r>
              <a:rPr lang="en-US" sz="1260" b="1" kern="1200" dirty="0">
                <a:solidFill>
                  <a:schemeClr val="tx1"/>
                </a:solidFill>
                <a:latin typeface="+mn-lt"/>
                <a:ea typeface="+mn-ea"/>
                <a:cs typeface="+mn-cs"/>
              </a:rPr>
              <a:t> </a:t>
            </a:r>
          </a:p>
          <a:p>
            <a:pPr defTabSz="640080">
              <a:spcAft>
                <a:spcPts val="420"/>
              </a:spcAft>
            </a:pPr>
            <a:r>
              <a:rPr lang="en-US" sz="1260" b="1" kern="1200" dirty="0">
                <a:solidFill>
                  <a:schemeClr val="tx1"/>
                </a:solidFill>
                <a:latin typeface="+mn-lt"/>
                <a:ea typeface="+mn-ea"/>
                <a:cs typeface="+mn-cs"/>
              </a:rPr>
              <a:t>Copies of ALL receipts should be kept by the room parent.</a:t>
            </a:r>
            <a:endParaRPr lang="en-US" b="1" dirty="0"/>
          </a:p>
        </p:txBody>
      </p:sp>
      <p:sp>
        <p:nvSpPr>
          <p:cNvPr id="12" name="5-Point Star 11"/>
          <p:cNvSpPr/>
          <p:nvPr/>
        </p:nvSpPr>
        <p:spPr>
          <a:xfrm rot="1024896">
            <a:off x="5293966" y="3569201"/>
            <a:ext cx="320083" cy="26673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Arrow 3"/>
          <p:cNvSpPr/>
          <p:nvPr/>
        </p:nvSpPr>
        <p:spPr>
          <a:xfrm>
            <a:off x="3124200" y="2919565"/>
            <a:ext cx="266736" cy="336657"/>
          </a:xfrm>
          <a:prstGeom prst="rightArrow">
            <a:avLst/>
          </a:prstGeom>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9" name="Right Arrow 8"/>
          <p:cNvSpPr/>
          <p:nvPr/>
        </p:nvSpPr>
        <p:spPr>
          <a:xfrm>
            <a:off x="5678250" y="2919565"/>
            <a:ext cx="266735" cy="336657"/>
          </a:xfrm>
          <a:prstGeom prst="rightArrow">
            <a:avLst/>
          </a:prstGeom>
          <a:ln/>
        </p:spPr>
        <p:style>
          <a:lnRef idx="1">
            <a:schemeClr val="accent3"/>
          </a:lnRef>
          <a:fillRef idx="3">
            <a:schemeClr val="accent3"/>
          </a:fillRef>
          <a:effectRef idx="2">
            <a:schemeClr val="accent3"/>
          </a:effectRef>
          <a:fontRef idx="minor">
            <a:schemeClr val="lt1"/>
          </a:fontRef>
        </p:style>
        <p:txBody>
          <a:bodyPr/>
          <a:lstStyle/>
          <a:p>
            <a:endParaRPr lang="en-US"/>
          </a:p>
        </p:txBody>
      </p:sp>
      <p:sp>
        <p:nvSpPr>
          <p:cNvPr id="10" name="Right Arrow 9"/>
          <p:cNvSpPr/>
          <p:nvPr/>
        </p:nvSpPr>
        <p:spPr>
          <a:xfrm>
            <a:off x="3022364" y="4963254"/>
            <a:ext cx="266735" cy="266736"/>
          </a:xfrm>
          <a:prstGeom prst="rightArrow">
            <a:avLst/>
          </a:prstGeom>
          <a:ln/>
        </p:spPr>
        <p:style>
          <a:lnRef idx="1">
            <a:schemeClr val="accent5"/>
          </a:lnRef>
          <a:fillRef idx="3">
            <a:schemeClr val="accent5"/>
          </a:fillRef>
          <a:effectRef idx="2">
            <a:schemeClr val="accent5"/>
          </a:effectRef>
          <a:fontRef idx="minor">
            <a:schemeClr val="lt1"/>
          </a:fontRef>
        </p:style>
        <p:txBody>
          <a:bodyPr/>
          <a:lstStyle/>
          <a:p>
            <a:endParaRPr lang="en-US"/>
          </a:p>
        </p:txBody>
      </p:sp>
      <p:sp>
        <p:nvSpPr>
          <p:cNvPr id="11" name="Right Arrow 10"/>
          <p:cNvSpPr/>
          <p:nvPr/>
        </p:nvSpPr>
        <p:spPr>
          <a:xfrm>
            <a:off x="5645502" y="4963254"/>
            <a:ext cx="332233" cy="266736"/>
          </a:xfrm>
          <a:prstGeom prst="rightArrow">
            <a:avLst/>
          </a:prstGeom>
          <a:ln/>
        </p:spPr>
        <p:style>
          <a:lnRef idx="1">
            <a:schemeClr val="accent6"/>
          </a:lnRef>
          <a:fillRef idx="3">
            <a:schemeClr val="accent6"/>
          </a:fillRef>
          <a:effectRef idx="2">
            <a:schemeClr val="accent6"/>
          </a:effectRef>
          <a:fontRef idx="minor">
            <a:schemeClr val="lt1"/>
          </a:fontRef>
        </p:style>
        <p:txBody>
          <a:bodyPr/>
          <a:lstStyle/>
          <a:p>
            <a:endParaRPr lang="en-US"/>
          </a:p>
        </p:txBody>
      </p:sp>
      <p:sp>
        <p:nvSpPr>
          <p:cNvPr id="2" name="5-Point Star 1"/>
          <p:cNvSpPr/>
          <p:nvPr/>
        </p:nvSpPr>
        <p:spPr>
          <a:xfrm rot="1024896">
            <a:off x="1654724" y="4216393"/>
            <a:ext cx="320083" cy="266736"/>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Point Star 12"/>
          <p:cNvSpPr/>
          <p:nvPr/>
        </p:nvSpPr>
        <p:spPr>
          <a:xfrm rot="18418819">
            <a:off x="7634670" y="4347716"/>
            <a:ext cx="255633" cy="217894"/>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350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EBAD34-F0A0-5387-832B-9EC8D3AEDD37}"/>
              </a:ext>
            </a:extLst>
          </p:cNvPr>
          <p:cNvSpPr>
            <a:spLocks noGrp="1"/>
          </p:cNvSpPr>
          <p:nvPr>
            <p:ph type="title"/>
          </p:nvPr>
        </p:nvSpPr>
        <p:spPr>
          <a:xfrm>
            <a:off x="1028697" y="348865"/>
            <a:ext cx="7533018" cy="877729"/>
          </a:xfrm>
        </p:spPr>
        <p:txBody>
          <a:bodyPr anchor="ctr">
            <a:normAutofit/>
          </a:bodyPr>
          <a:lstStyle/>
          <a:p>
            <a:r>
              <a:rPr lang="en-US" sz="3500">
                <a:solidFill>
                  <a:srgbClr val="FFFFFF"/>
                </a:solidFill>
              </a:rPr>
              <a:t>Example Budget</a:t>
            </a:r>
          </a:p>
        </p:txBody>
      </p:sp>
      <p:graphicFrame>
        <p:nvGraphicFramePr>
          <p:cNvPr id="8" name="Table 5">
            <a:extLst>
              <a:ext uri="{FF2B5EF4-FFF2-40B4-BE49-F238E27FC236}">
                <a16:creationId xmlns:a16="http://schemas.microsoft.com/office/drawing/2014/main" id="{67CCC44B-6D81-321E-05ED-57BA13DC5168}"/>
              </a:ext>
            </a:extLst>
          </p:cNvPr>
          <p:cNvGraphicFramePr>
            <a:graphicFrameLocks noGrp="1"/>
          </p:cNvGraphicFramePr>
          <p:nvPr>
            <p:ph idx="1"/>
            <p:extLst>
              <p:ext uri="{D42A27DB-BD31-4B8C-83A1-F6EECF244321}">
                <p14:modId xmlns:p14="http://schemas.microsoft.com/office/powerpoint/2010/main" val="973023313"/>
              </p:ext>
            </p:extLst>
          </p:nvPr>
        </p:nvGraphicFramePr>
        <p:xfrm>
          <a:off x="276077" y="3855132"/>
          <a:ext cx="3533923" cy="2595880"/>
        </p:xfrm>
        <a:graphic>
          <a:graphicData uri="http://schemas.openxmlformats.org/drawingml/2006/table">
            <a:tbl>
              <a:tblPr firstRow="1" lastRow="1" bandRow="1">
                <a:tableStyleId>{0505E3EF-67EA-436B-97B2-0124C06EBD24}</a:tableStyleId>
              </a:tblPr>
              <a:tblGrid>
                <a:gridCol w="2543323">
                  <a:extLst>
                    <a:ext uri="{9D8B030D-6E8A-4147-A177-3AD203B41FA5}">
                      <a16:colId xmlns:a16="http://schemas.microsoft.com/office/drawing/2014/main" val="2184637199"/>
                    </a:ext>
                  </a:extLst>
                </a:gridCol>
                <a:gridCol w="990600">
                  <a:extLst>
                    <a:ext uri="{9D8B030D-6E8A-4147-A177-3AD203B41FA5}">
                      <a16:colId xmlns:a16="http://schemas.microsoft.com/office/drawing/2014/main" val="3414710854"/>
                    </a:ext>
                  </a:extLst>
                </a:gridCol>
              </a:tblGrid>
              <a:tr h="370840">
                <a:tc>
                  <a:txBody>
                    <a:bodyPr/>
                    <a:lstStyle/>
                    <a:p>
                      <a:r>
                        <a:rPr lang="en-US" dirty="0"/>
                        <a:t>Purchase</a:t>
                      </a:r>
                    </a:p>
                  </a:txBody>
                  <a:tcPr/>
                </a:tc>
                <a:tc>
                  <a:txBody>
                    <a:bodyPr/>
                    <a:lstStyle/>
                    <a:p>
                      <a:r>
                        <a:rPr lang="en-US" dirty="0"/>
                        <a:t>Amount</a:t>
                      </a:r>
                    </a:p>
                  </a:txBody>
                  <a:tcPr/>
                </a:tc>
                <a:extLst>
                  <a:ext uri="{0D108BD9-81ED-4DB2-BD59-A6C34878D82A}">
                    <a16:rowId xmlns:a16="http://schemas.microsoft.com/office/drawing/2014/main" val="753811193"/>
                  </a:ext>
                </a:extLst>
              </a:tr>
              <a:tr h="370840">
                <a:tc>
                  <a:txBody>
                    <a:bodyPr/>
                    <a:lstStyle/>
                    <a:p>
                      <a:r>
                        <a:rPr lang="en-US" dirty="0">
                          <a:solidFill>
                            <a:schemeClr val="tx2">
                              <a:lumMod val="60000"/>
                              <a:lumOff val="40000"/>
                            </a:schemeClr>
                          </a:solidFill>
                        </a:rPr>
                        <a:t>Birthday Bags</a:t>
                      </a:r>
                    </a:p>
                  </a:txBody>
                  <a:tcPr/>
                </a:tc>
                <a:tc>
                  <a:txBody>
                    <a:bodyPr/>
                    <a:lstStyle/>
                    <a:p>
                      <a:r>
                        <a:rPr lang="en-US" dirty="0">
                          <a:solidFill>
                            <a:schemeClr val="tx2">
                              <a:lumMod val="60000"/>
                              <a:lumOff val="40000"/>
                            </a:schemeClr>
                          </a:solidFill>
                        </a:rPr>
                        <a:t>$75</a:t>
                      </a:r>
                    </a:p>
                  </a:txBody>
                  <a:tcPr/>
                </a:tc>
                <a:extLst>
                  <a:ext uri="{0D108BD9-81ED-4DB2-BD59-A6C34878D82A}">
                    <a16:rowId xmlns:a16="http://schemas.microsoft.com/office/drawing/2014/main" val="1804329607"/>
                  </a:ext>
                </a:extLst>
              </a:tr>
              <a:tr h="370840">
                <a:tc>
                  <a:txBody>
                    <a:bodyPr/>
                    <a:lstStyle/>
                    <a:p>
                      <a:r>
                        <a:rPr lang="en-US" dirty="0">
                          <a:solidFill>
                            <a:schemeClr val="tx2">
                              <a:lumMod val="60000"/>
                              <a:lumOff val="40000"/>
                            </a:schemeClr>
                          </a:solidFill>
                        </a:rPr>
                        <a:t>Teacher Birthday Books</a:t>
                      </a:r>
                    </a:p>
                  </a:txBody>
                  <a:tcPr/>
                </a:tc>
                <a:tc>
                  <a:txBody>
                    <a:bodyPr/>
                    <a:lstStyle/>
                    <a:p>
                      <a:r>
                        <a:rPr lang="en-US" dirty="0">
                          <a:solidFill>
                            <a:schemeClr val="tx2">
                              <a:lumMod val="60000"/>
                              <a:lumOff val="40000"/>
                            </a:schemeClr>
                          </a:solidFill>
                        </a:rPr>
                        <a:t>$40</a:t>
                      </a:r>
                    </a:p>
                  </a:txBody>
                  <a:tcPr/>
                </a:tc>
                <a:extLst>
                  <a:ext uri="{0D108BD9-81ED-4DB2-BD59-A6C34878D82A}">
                    <a16:rowId xmlns:a16="http://schemas.microsoft.com/office/drawing/2014/main" val="372548364"/>
                  </a:ext>
                </a:extLst>
              </a:tr>
              <a:tr h="370840">
                <a:tc>
                  <a:txBody>
                    <a:bodyPr/>
                    <a:lstStyle/>
                    <a:p>
                      <a:r>
                        <a:rPr lang="en-US" dirty="0">
                          <a:solidFill>
                            <a:schemeClr val="tx2">
                              <a:lumMod val="60000"/>
                              <a:lumOff val="40000"/>
                            </a:schemeClr>
                          </a:solidFill>
                        </a:rPr>
                        <a:t>Winter Party</a:t>
                      </a:r>
                    </a:p>
                  </a:txBody>
                  <a:tcPr/>
                </a:tc>
                <a:tc>
                  <a:txBody>
                    <a:bodyPr/>
                    <a:lstStyle/>
                    <a:p>
                      <a:r>
                        <a:rPr lang="en-US" dirty="0">
                          <a:solidFill>
                            <a:schemeClr val="tx2">
                              <a:lumMod val="60000"/>
                              <a:lumOff val="40000"/>
                            </a:schemeClr>
                          </a:solidFill>
                        </a:rPr>
                        <a:t>$155</a:t>
                      </a:r>
                    </a:p>
                  </a:txBody>
                  <a:tcPr/>
                </a:tc>
                <a:extLst>
                  <a:ext uri="{0D108BD9-81ED-4DB2-BD59-A6C34878D82A}">
                    <a16:rowId xmlns:a16="http://schemas.microsoft.com/office/drawing/2014/main" val="2961405803"/>
                  </a:ext>
                </a:extLst>
              </a:tr>
              <a:tr h="370840">
                <a:tc>
                  <a:txBody>
                    <a:bodyPr/>
                    <a:lstStyle/>
                    <a:p>
                      <a:r>
                        <a:rPr lang="en-US" dirty="0">
                          <a:solidFill>
                            <a:schemeClr val="tx2">
                              <a:lumMod val="60000"/>
                              <a:lumOff val="40000"/>
                            </a:schemeClr>
                          </a:solidFill>
                        </a:rPr>
                        <a:t>Staff Appreciation Week</a:t>
                      </a:r>
                    </a:p>
                  </a:txBody>
                  <a:tcPr/>
                </a:tc>
                <a:tc>
                  <a:txBody>
                    <a:bodyPr/>
                    <a:lstStyle/>
                    <a:p>
                      <a:r>
                        <a:rPr lang="en-US" dirty="0">
                          <a:solidFill>
                            <a:schemeClr val="tx2">
                              <a:lumMod val="60000"/>
                              <a:lumOff val="40000"/>
                            </a:schemeClr>
                          </a:solidFill>
                        </a:rPr>
                        <a:t>$20</a:t>
                      </a:r>
                    </a:p>
                  </a:txBody>
                  <a:tcPr/>
                </a:tc>
                <a:extLst>
                  <a:ext uri="{0D108BD9-81ED-4DB2-BD59-A6C34878D82A}">
                    <a16:rowId xmlns:a16="http://schemas.microsoft.com/office/drawing/2014/main" val="2683896040"/>
                  </a:ext>
                </a:extLst>
              </a:tr>
              <a:tr h="370840">
                <a:tc>
                  <a:txBody>
                    <a:bodyPr/>
                    <a:lstStyle/>
                    <a:p>
                      <a:r>
                        <a:rPr lang="en-US" dirty="0">
                          <a:solidFill>
                            <a:schemeClr val="tx2">
                              <a:lumMod val="60000"/>
                              <a:lumOff val="40000"/>
                            </a:schemeClr>
                          </a:solidFill>
                        </a:rPr>
                        <a:t>End of Year Party</a:t>
                      </a:r>
                    </a:p>
                  </a:txBody>
                  <a:tcPr/>
                </a:tc>
                <a:tc>
                  <a:txBody>
                    <a:bodyPr/>
                    <a:lstStyle/>
                    <a:p>
                      <a:r>
                        <a:rPr lang="en-US" dirty="0">
                          <a:solidFill>
                            <a:schemeClr val="tx2">
                              <a:lumMod val="60000"/>
                              <a:lumOff val="40000"/>
                            </a:schemeClr>
                          </a:solidFill>
                        </a:rPr>
                        <a:t>$144</a:t>
                      </a:r>
                    </a:p>
                  </a:txBody>
                  <a:tcPr/>
                </a:tc>
                <a:extLst>
                  <a:ext uri="{0D108BD9-81ED-4DB2-BD59-A6C34878D82A}">
                    <a16:rowId xmlns:a16="http://schemas.microsoft.com/office/drawing/2014/main" val="3034529706"/>
                  </a:ext>
                </a:extLst>
              </a:tr>
              <a:tr h="370840">
                <a:tc>
                  <a:txBody>
                    <a:bodyPr/>
                    <a:lstStyle/>
                    <a:p>
                      <a:r>
                        <a:rPr lang="en-US" dirty="0">
                          <a:solidFill>
                            <a:schemeClr val="tx2">
                              <a:lumMod val="60000"/>
                              <a:lumOff val="40000"/>
                            </a:schemeClr>
                          </a:solidFill>
                        </a:rPr>
                        <a:t>Total Spent:</a:t>
                      </a:r>
                    </a:p>
                  </a:txBody>
                  <a:tcPr/>
                </a:tc>
                <a:tc>
                  <a:txBody>
                    <a:bodyPr/>
                    <a:lstStyle/>
                    <a:p>
                      <a:r>
                        <a:rPr lang="en-US" dirty="0">
                          <a:solidFill>
                            <a:schemeClr val="tx2">
                              <a:lumMod val="60000"/>
                              <a:lumOff val="40000"/>
                            </a:schemeClr>
                          </a:solidFill>
                        </a:rPr>
                        <a:t>$434</a:t>
                      </a:r>
                    </a:p>
                  </a:txBody>
                  <a:tcPr/>
                </a:tc>
                <a:extLst>
                  <a:ext uri="{0D108BD9-81ED-4DB2-BD59-A6C34878D82A}">
                    <a16:rowId xmlns:a16="http://schemas.microsoft.com/office/drawing/2014/main" val="1040453444"/>
                  </a:ext>
                </a:extLst>
              </a:tr>
            </a:tbl>
          </a:graphicData>
        </a:graphic>
      </p:graphicFrame>
      <p:graphicFrame>
        <p:nvGraphicFramePr>
          <p:cNvPr id="9" name="Table 5">
            <a:extLst>
              <a:ext uri="{FF2B5EF4-FFF2-40B4-BE49-F238E27FC236}">
                <a16:creationId xmlns:a16="http://schemas.microsoft.com/office/drawing/2014/main" id="{9E66836E-D42A-0802-E8A8-A420990056B8}"/>
              </a:ext>
            </a:extLst>
          </p:cNvPr>
          <p:cNvGraphicFramePr>
            <a:graphicFrameLocks/>
          </p:cNvGraphicFramePr>
          <p:nvPr>
            <p:extLst>
              <p:ext uri="{D42A27DB-BD31-4B8C-83A1-F6EECF244321}">
                <p14:modId xmlns:p14="http://schemas.microsoft.com/office/powerpoint/2010/main" val="2849923310"/>
              </p:ext>
            </p:extLst>
          </p:nvPr>
        </p:nvGraphicFramePr>
        <p:xfrm>
          <a:off x="276077" y="1868967"/>
          <a:ext cx="3533923" cy="1691640"/>
        </p:xfrm>
        <a:graphic>
          <a:graphicData uri="http://schemas.openxmlformats.org/drawingml/2006/table">
            <a:tbl>
              <a:tblPr firstRow="1" lastRow="1" bandRow="1">
                <a:tableStyleId>{0505E3EF-67EA-436B-97B2-0124C06EBD24}</a:tableStyleId>
              </a:tblPr>
              <a:tblGrid>
                <a:gridCol w="2543323">
                  <a:extLst>
                    <a:ext uri="{9D8B030D-6E8A-4147-A177-3AD203B41FA5}">
                      <a16:colId xmlns:a16="http://schemas.microsoft.com/office/drawing/2014/main" val="2184637199"/>
                    </a:ext>
                  </a:extLst>
                </a:gridCol>
                <a:gridCol w="990600">
                  <a:extLst>
                    <a:ext uri="{9D8B030D-6E8A-4147-A177-3AD203B41FA5}">
                      <a16:colId xmlns:a16="http://schemas.microsoft.com/office/drawing/2014/main" val="3414710854"/>
                    </a:ext>
                  </a:extLst>
                </a:gridCol>
              </a:tblGrid>
              <a:tr h="370840">
                <a:tc>
                  <a:txBody>
                    <a:bodyPr/>
                    <a:lstStyle/>
                    <a:p>
                      <a:r>
                        <a:rPr lang="en-US" dirty="0"/>
                        <a:t>Donations</a:t>
                      </a:r>
                    </a:p>
                  </a:txBody>
                  <a:tcPr/>
                </a:tc>
                <a:tc>
                  <a:txBody>
                    <a:bodyPr/>
                    <a:lstStyle/>
                    <a:p>
                      <a:r>
                        <a:rPr lang="en-US" dirty="0"/>
                        <a:t>Amount</a:t>
                      </a:r>
                    </a:p>
                  </a:txBody>
                  <a:tcPr/>
                </a:tc>
                <a:extLst>
                  <a:ext uri="{0D108BD9-81ED-4DB2-BD59-A6C34878D82A}">
                    <a16:rowId xmlns:a16="http://schemas.microsoft.com/office/drawing/2014/main" val="753811193"/>
                  </a:ext>
                </a:extLst>
              </a:tr>
              <a:tr h="370840">
                <a:tc>
                  <a:txBody>
                    <a:bodyPr/>
                    <a:lstStyle/>
                    <a:p>
                      <a:r>
                        <a:rPr lang="en-US" dirty="0">
                          <a:solidFill>
                            <a:schemeClr val="tx2">
                              <a:lumMod val="60000"/>
                              <a:lumOff val="40000"/>
                            </a:schemeClr>
                          </a:solidFill>
                        </a:rPr>
                        <a:t>24 Students – Class Fund</a:t>
                      </a:r>
                    </a:p>
                    <a:p>
                      <a:r>
                        <a:rPr lang="en-US" sz="1400" dirty="0">
                          <a:solidFill>
                            <a:schemeClr val="tx2">
                              <a:lumMod val="60000"/>
                              <a:lumOff val="40000"/>
                            </a:schemeClr>
                          </a:solidFill>
                        </a:rPr>
                        <a:t>(80% participation)</a:t>
                      </a:r>
                    </a:p>
                  </a:txBody>
                  <a:tcPr/>
                </a:tc>
                <a:tc>
                  <a:txBody>
                    <a:bodyPr/>
                    <a:lstStyle/>
                    <a:p>
                      <a:r>
                        <a:rPr lang="en-US" dirty="0">
                          <a:solidFill>
                            <a:schemeClr val="tx2">
                              <a:lumMod val="60000"/>
                              <a:lumOff val="40000"/>
                            </a:schemeClr>
                          </a:solidFill>
                        </a:rPr>
                        <a:t>$384</a:t>
                      </a:r>
                    </a:p>
                  </a:txBody>
                  <a:tcPr/>
                </a:tc>
                <a:extLst>
                  <a:ext uri="{0D108BD9-81ED-4DB2-BD59-A6C34878D82A}">
                    <a16:rowId xmlns:a16="http://schemas.microsoft.com/office/drawing/2014/main" val="1804329607"/>
                  </a:ext>
                </a:extLst>
              </a:tr>
              <a:tr h="370840">
                <a:tc>
                  <a:txBody>
                    <a:bodyPr/>
                    <a:lstStyle/>
                    <a:p>
                      <a:r>
                        <a:rPr lang="en-US" dirty="0">
                          <a:solidFill>
                            <a:schemeClr val="tx2">
                              <a:lumMod val="60000"/>
                              <a:lumOff val="40000"/>
                            </a:schemeClr>
                          </a:solidFill>
                        </a:rPr>
                        <a:t>Class Fund From PTA</a:t>
                      </a:r>
                    </a:p>
                  </a:txBody>
                  <a:tcPr/>
                </a:tc>
                <a:tc>
                  <a:txBody>
                    <a:bodyPr/>
                    <a:lstStyle/>
                    <a:p>
                      <a:r>
                        <a:rPr lang="en-US" dirty="0">
                          <a:solidFill>
                            <a:schemeClr val="tx2">
                              <a:lumMod val="60000"/>
                              <a:lumOff val="40000"/>
                            </a:schemeClr>
                          </a:solidFill>
                        </a:rPr>
                        <a:t>$50</a:t>
                      </a:r>
                    </a:p>
                  </a:txBody>
                  <a:tcPr/>
                </a:tc>
                <a:extLst>
                  <a:ext uri="{0D108BD9-81ED-4DB2-BD59-A6C34878D82A}">
                    <a16:rowId xmlns:a16="http://schemas.microsoft.com/office/drawing/2014/main" val="2845905330"/>
                  </a:ext>
                </a:extLst>
              </a:tr>
              <a:tr h="370840">
                <a:tc>
                  <a:txBody>
                    <a:bodyPr/>
                    <a:lstStyle/>
                    <a:p>
                      <a:r>
                        <a:rPr lang="en-US" dirty="0">
                          <a:solidFill>
                            <a:schemeClr val="tx2">
                              <a:lumMod val="60000"/>
                              <a:lumOff val="40000"/>
                            </a:schemeClr>
                          </a:solidFill>
                        </a:rPr>
                        <a:t>Total Collected</a:t>
                      </a:r>
                    </a:p>
                  </a:txBody>
                  <a:tcPr/>
                </a:tc>
                <a:tc>
                  <a:txBody>
                    <a:bodyPr/>
                    <a:lstStyle/>
                    <a:p>
                      <a:r>
                        <a:rPr lang="en-US" dirty="0">
                          <a:solidFill>
                            <a:schemeClr val="tx2">
                              <a:lumMod val="60000"/>
                              <a:lumOff val="40000"/>
                            </a:schemeClr>
                          </a:solidFill>
                        </a:rPr>
                        <a:t>$434</a:t>
                      </a:r>
                    </a:p>
                  </a:txBody>
                  <a:tcPr/>
                </a:tc>
                <a:extLst>
                  <a:ext uri="{0D108BD9-81ED-4DB2-BD59-A6C34878D82A}">
                    <a16:rowId xmlns:a16="http://schemas.microsoft.com/office/drawing/2014/main" val="984102503"/>
                  </a:ext>
                </a:extLst>
              </a:tr>
            </a:tbl>
          </a:graphicData>
        </a:graphic>
      </p:graphicFrame>
      <p:graphicFrame>
        <p:nvGraphicFramePr>
          <p:cNvPr id="11" name="Table 5">
            <a:extLst>
              <a:ext uri="{FF2B5EF4-FFF2-40B4-BE49-F238E27FC236}">
                <a16:creationId xmlns:a16="http://schemas.microsoft.com/office/drawing/2014/main" id="{0889F6F2-9FB4-EF27-034F-C6BFEDD927B4}"/>
              </a:ext>
            </a:extLst>
          </p:cNvPr>
          <p:cNvGraphicFramePr>
            <a:graphicFrameLocks/>
          </p:cNvGraphicFramePr>
          <p:nvPr>
            <p:extLst>
              <p:ext uri="{D42A27DB-BD31-4B8C-83A1-F6EECF244321}">
                <p14:modId xmlns:p14="http://schemas.microsoft.com/office/powerpoint/2010/main" val="2468584156"/>
              </p:ext>
            </p:extLst>
          </p:nvPr>
        </p:nvGraphicFramePr>
        <p:xfrm>
          <a:off x="5005460" y="1868967"/>
          <a:ext cx="3681337" cy="1691640"/>
        </p:xfrm>
        <a:graphic>
          <a:graphicData uri="http://schemas.openxmlformats.org/drawingml/2006/table">
            <a:tbl>
              <a:tblPr firstRow="1" lastRow="1" bandRow="1">
                <a:tableStyleId>{0505E3EF-67EA-436B-97B2-0124C06EBD24}</a:tableStyleId>
              </a:tblPr>
              <a:tblGrid>
                <a:gridCol w="2723601">
                  <a:extLst>
                    <a:ext uri="{9D8B030D-6E8A-4147-A177-3AD203B41FA5}">
                      <a16:colId xmlns:a16="http://schemas.microsoft.com/office/drawing/2014/main" val="2184637199"/>
                    </a:ext>
                  </a:extLst>
                </a:gridCol>
                <a:gridCol w="957736">
                  <a:extLst>
                    <a:ext uri="{9D8B030D-6E8A-4147-A177-3AD203B41FA5}">
                      <a16:colId xmlns:a16="http://schemas.microsoft.com/office/drawing/2014/main" val="3414710854"/>
                    </a:ext>
                  </a:extLst>
                </a:gridCol>
              </a:tblGrid>
              <a:tr h="370840">
                <a:tc>
                  <a:txBody>
                    <a:bodyPr/>
                    <a:lstStyle/>
                    <a:p>
                      <a:r>
                        <a:rPr lang="en-US" dirty="0"/>
                        <a:t>Donation</a:t>
                      </a:r>
                    </a:p>
                  </a:txBody>
                  <a:tcPr/>
                </a:tc>
                <a:tc>
                  <a:txBody>
                    <a:bodyPr/>
                    <a:lstStyle/>
                    <a:p>
                      <a:r>
                        <a:rPr lang="en-US" dirty="0"/>
                        <a:t>Amount</a:t>
                      </a:r>
                    </a:p>
                  </a:txBody>
                  <a:tcPr/>
                </a:tc>
                <a:extLst>
                  <a:ext uri="{0D108BD9-81ED-4DB2-BD59-A6C34878D82A}">
                    <a16:rowId xmlns:a16="http://schemas.microsoft.com/office/drawing/2014/main" val="753811193"/>
                  </a:ext>
                </a:extLst>
              </a:tr>
              <a:tr h="370840">
                <a:tc>
                  <a:txBody>
                    <a:bodyPr/>
                    <a:lstStyle/>
                    <a:p>
                      <a:r>
                        <a:rPr lang="en-US" dirty="0">
                          <a:solidFill>
                            <a:schemeClr val="accent6">
                              <a:lumMod val="75000"/>
                            </a:schemeClr>
                          </a:solidFill>
                        </a:rPr>
                        <a:t>24 Students – Raffle Basket </a:t>
                      </a:r>
                      <a:r>
                        <a:rPr lang="en-US" sz="1400" dirty="0">
                          <a:solidFill>
                            <a:schemeClr val="accent6">
                              <a:lumMod val="75000"/>
                            </a:schemeClr>
                          </a:solidFill>
                        </a:rPr>
                        <a:t>(80% participation)</a:t>
                      </a:r>
                    </a:p>
                  </a:txBody>
                  <a:tcPr/>
                </a:tc>
                <a:tc>
                  <a:txBody>
                    <a:bodyPr/>
                    <a:lstStyle/>
                    <a:p>
                      <a:r>
                        <a:rPr lang="en-US" dirty="0">
                          <a:solidFill>
                            <a:schemeClr val="accent6">
                              <a:lumMod val="75000"/>
                            </a:schemeClr>
                          </a:solidFill>
                        </a:rPr>
                        <a:t>$288</a:t>
                      </a:r>
                    </a:p>
                  </a:txBody>
                  <a:tcPr/>
                </a:tc>
                <a:extLst>
                  <a:ext uri="{0D108BD9-81ED-4DB2-BD59-A6C34878D82A}">
                    <a16:rowId xmlns:a16="http://schemas.microsoft.com/office/drawing/2014/main" val="1804329607"/>
                  </a:ext>
                </a:extLst>
              </a:tr>
              <a:tr h="370840">
                <a:tc>
                  <a:txBody>
                    <a:bodyPr/>
                    <a:lstStyle/>
                    <a:p>
                      <a:endParaRPr lang="en-US" dirty="0">
                        <a:solidFill>
                          <a:schemeClr val="tx2">
                            <a:lumMod val="60000"/>
                            <a:lumOff val="40000"/>
                          </a:schemeClr>
                        </a:solidFill>
                      </a:endParaRPr>
                    </a:p>
                  </a:txBody>
                  <a:tcPr/>
                </a:tc>
                <a:tc>
                  <a:txBody>
                    <a:bodyPr/>
                    <a:lstStyle/>
                    <a:p>
                      <a:endParaRPr lang="en-US" dirty="0">
                        <a:solidFill>
                          <a:schemeClr val="tx2">
                            <a:lumMod val="60000"/>
                            <a:lumOff val="40000"/>
                          </a:schemeClr>
                        </a:solidFill>
                      </a:endParaRPr>
                    </a:p>
                  </a:txBody>
                  <a:tcPr/>
                </a:tc>
                <a:extLst>
                  <a:ext uri="{0D108BD9-81ED-4DB2-BD59-A6C34878D82A}">
                    <a16:rowId xmlns:a16="http://schemas.microsoft.com/office/drawing/2014/main" val="2845905330"/>
                  </a:ext>
                </a:extLst>
              </a:tr>
              <a:tr h="370840">
                <a:tc>
                  <a:txBody>
                    <a:bodyPr/>
                    <a:lstStyle/>
                    <a:p>
                      <a:r>
                        <a:rPr lang="en-US" dirty="0">
                          <a:solidFill>
                            <a:schemeClr val="accent6">
                              <a:lumMod val="75000"/>
                            </a:schemeClr>
                          </a:solidFill>
                        </a:rPr>
                        <a:t>Total Collected</a:t>
                      </a:r>
                    </a:p>
                  </a:txBody>
                  <a:tcPr/>
                </a:tc>
                <a:tc>
                  <a:txBody>
                    <a:bodyPr/>
                    <a:lstStyle/>
                    <a:p>
                      <a:r>
                        <a:rPr lang="en-US" dirty="0">
                          <a:solidFill>
                            <a:schemeClr val="accent6">
                              <a:lumMod val="75000"/>
                            </a:schemeClr>
                          </a:solidFill>
                        </a:rPr>
                        <a:t>$288</a:t>
                      </a:r>
                    </a:p>
                  </a:txBody>
                  <a:tcPr/>
                </a:tc>
                <a:extLst>
                  <a:ext uri="{0D108BD9-81ED-4DB2-BD59-A6C34878D82A}">
                    <a16:rowId xmlns:a16="http://schemas.microsoft.com/office/drawing/2014/main" val="984102503"/>
                  </a:ext>
                </a:extLst>
              </a:tr>
            </a:tbl>
          </a:graphicData>
        </a:graphic>
      </p:graphicFrame>
      <p:graphicFrame>
        <p:nvGraphicFramePr>
          <p:cNvPr id="12" name="Table 5">
            <a:extLst>
              <a:ext uri="{FF2B5EF4-FFF2-40B4-BE49-F238E27FC236}">
                <a16:creationId xmlns:a16="http://schemas.microsoft.com/office/drawing/2014/main" id="{6D38FE34-94C3-258D-20FA-3B941B61B7D7}"/>
              </a:ext>
            </a:extLst>
          </p:cNvPr>
          <p:cNvGraphicFramePr>
            <a:graphicFrameLocks/>
          </p:cNvGraphicFramePr>
          <p:nvPr>
            <p:extLst>
              <p:ext uri="{D42A27DB-BD31-4B8C-83A1-F6EECF244321}">
                <p14:modId xmlns:p14="http://schemas.microsoft.com/office/powerpoint/2010/main" val="2111298164"/>
              </p:ext>
            </p:extLst>
          </p:nvPr>
        </p:nvGraphicFramePr>
        <p:xfrm>
          <a:off x="5017330" y="3853128"/>
          <a:ext cx="3681340" cy="1112520"/>
        </p:xfrm>
        <a:graphic>
          <a:graphicData uri="http://schemas.openxmlformats.org/drawingml/2006/table">
            <a:tbl>
              <a:tblPr firstRow="1" lastRow="1" bandRow="1">
                <a:tableStyleId>{0505E3EF-67EA-436B-97B2-0124C06EBD24}</a:tableStyleId>
              </a:tblPr>
              <a:tblGrid>
                <a:gridCol w="2690740">
                  <a:extLst>
                    <a:ext uri="{9D8B030D-6E8A-4147-A177-3AD203B41FA5}">
                      <a16:colId xmlns:a16="http://schemas.microsoft.com/office/drawing/2014/main" val="2184637199"/>
                    </a:ext>
                  </a:extLst>
                </a:gridCol>
                <a:gridCol w="990600">
                  <a:extLst>
                    <a:ext uri="{9D8B030D-6E8A-4147-A177-3AD203B41FA5}">
                      <a16:colId xmlns:a16="http://schemas.microsoft.com/office/drawing/2014/main" val="3414710854"/>
                    </a:ext>
                  </a:extLst>
                </a:gridCol>
              </a:tblGrid>
              <a:tr h="370840">
                <a:tc>
                  <a:txBody>
                    <a:bodyPr/>
                    <a:lstStyle/>
                    <a:p>
                      <a:r>
                        <a:rPr lang="en-US" dirty="0"/>
                        <a:t>Purchase</a:t>
                      </a:r>
                    </a:p>
                  </a:txBody>
                  <a:tcPr/>
                </a:tc>
                <a:tc>
                  <a:txBody>
                    <a:bodyPr/>
                    <a:lstStyle/>
                    <a:p>
                      <a:r>
                        <a:rPr lang="en-US" dirty="0"/>
                        <a:t>Amount</a:t>
                      </a:r>
                    </a:p>
                  </a:txBody>
                  <a:tcPr/>
                </a:tc>
                <a:extLst>
                  <a:ext uri="{0D108BD9-81ED-4DB2-BD59-A6C34878D82A}">
                    <a16:rowId xmlns:a16="http://schemas.microsoft.com/office/drawing/2014/main" val="753811193"/>
                  </a:ext>
                </a:extLst>
              </a:tr>
              <a:tr h="370840">
                <a:tc>
                  <a:txBody>
                    <a:bodyPr/>
                    <a:lstStyle/>
                    <a:p>
                      <a:r>
                        <a:rPr lang="en-US" dirty="0">
                          <a:solidFill>
                            <a:schemeClr val="accent6">
                              <a:lumMod val="75000"/>
                            </a:schemeClr>
                          </a:solidFill>
                        </a:rPr>
                        <a:t>Raffle Basket Supplies</a:t>
                      </a:r>
                    </a:p>
                  </a:txBody>
                  <a:tcPr/>
                </a:tc>
                <a:tc>
                  <a:txBody>
                    <a:bodyPr/>
                    <a:lstStyle/>
                    <a:p>
                      <a:r>
                        <a:rPr lang="en-US" dirty="0">
                          <a:solidFill>
                            <a:schemeClr val="accent6">
                              <a:lumMod val="75000"/>
                            </a:schemeClr>
                          </a:solidFill>
                        </a:rPr>
                        <a:t>$288</a:t>
                      </a:r>
                    </a:p>
                  </a:txBody>
                  <a:tcPr/>
                </a:tc>
                <a:extLst>
                  <a:ext uri="{0D108BD9-81ED-4DB2-BD59-A6C34878D82A}">
                    <a16:rowId xmlns:a16="http://schemas.microsoft.com/office/drawing/2014/main" val="1804329607"/>
                  </a:ext>
                </a:extLst>
              </a:tr>
              <a:tr h="370840">
                <a:tc>
                  <a:txBody>
                    <a:bodyPr/>
                    <a:lstStyle/>
                    <a:p>
                      <a:r>
                        <a:rPr lang="en-US" dirty="0">
                          <a:solidFill>
                            <a:schemeClr val="accent6">
                              <a:lumMod val="75000"/>
                            </a:schemeClr>
                          </a:solidFill>
                        </a:rPr>
                        <a:t>Total Spent:</a:t>
                      </a:r>
                    </a:p>
                  </a:txBody>
                  <a:tcPr/>
                </a:tc>
                <a:tc>
                  <a:txBody>
                    <a:bodyPr/>
                    <a:lstStyle/>
                    <a:p>
                      <a:r>
                        <a:rPr lang="en-US" dirty="0">
                          <a:solidFill>
                            <a:schemeClr val="accent6">
                              <a:lumMod val="75000"/>
                            </a:schemeClr>
                          </a:solidFill>
                        </a:rPr>
                        <a:t>$288</a:t>
                      </a:r>
                    </a:p>
                  </a:txBody>
                  <a:tcPr/>
                </a:tc>
                <a:extLst>
                  <a:ext uri="{0D108BD9-81ED-4DB2-BD59-A6C34878D82A}">
                    <a16:rowId xmlns:a16="http://schemas.microsoft.com/office/drawing/2014/main" val="1040453444"/>
                  </a:ext>
                </a:extLst>
              </a:tr>
            </a:tbl>
          </a:graphicData>
        </a:graphic>
      </p:graphicFrame>
      <p:cxnSp>
        <p:nvCxnSpPr>
          <p:cNvPr id="14" name="Straight Connector 13">
            <a:extLst>
              <a:ext uri="{FF2B5EF4-FFF2-40B4-BE49-F238E27FC236}">
                <a16:creationId xmlns:a16="http://schemas.microsoft.com/office/drawing/2014/main" id="{0DB37EF5-E1A6-980C-894C-583068B33DEC}"/>
              </a:ext>
            </a:extLst>
          </p:cNvPr>
          <p:cNvCxnSpPr/>
          <p:nvPr/>
        </p:nvCxnSpPr>
        <p:spPr>
          <a:xfrm>
            <a:off x="4572000" y="1676400"/>
            <a:ext cx="0" cy="5181600"/>
          </a:xfrm>
          <a:prstGeom prst="line">
            <a:avLst/>
          </a:prstGeom>
          <a:ln w="349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7" name="Graphic 16" descr="Money outline">
            <a:extLst>
              <a:ext uri="{FF2B5EF4-FFF2-40B4-BE49-F238E27FC236}">
                <a16:creationId xmlns:a16="http://schemas.microsoft.com/office/drawing/2014/main" id="{CE4144F7-1FD9-D119-C356-3E489E38E0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642" y="5012203"/>
            <a:ext cx="1650171" cy="1650171"/>
          </a:xfrm>
          <a:prstGeom prst="rect">
            <a:avLst/>
          </a:prstGeom>
        </p:spPr>
      </p:pic>
    </p:spTree>
    <p:extLst>
      <p:ext uri="{BB962C8B-B14F-4D97-AF65-F5344CB8AC3E}">
        <p14:creationId xmlns:p14="http://schemas.microsoft.com/office/powerpoint/2010/main" val="357441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777407"/>
            <a:ext cx="7455180" cy="5318593"/>
          </a:xfrm>
        </p:spPr>
      </p:pic>
      <p:sp>
        <p:nvSpPr>
          <p:cNvPr id="5" name="TextBox 4"/>
          <p:cNvSpPr txBox="1"/>
          <p:nvPr/>
        </p:nvSpPr>
        <p:spPr>
          <a:xfrm>
            <a:off x="1828800" y="914400"/>
            <a:ext cx="5562600" cy="4358116"/>
          </a:xfrm>
          <a:prstGeom prst="rect">
            <a:avLst/>
          </a:prstGeom>
          <a:noFill/>
        </p:spPr>
        <p:txBody>
          <a:bodyPr wrap="square" rtlCol="0">
            <a:spAutoFit/>
          </a:bodyPr>
          <a:lstStyle/>
          <a:p>
            <a:pPr algn="ctr">
              <a:lnSpc>
                <a:spcPct val="130000"/>
              </a:lnSpc>
            </a:pPr>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alkboard"/>
                <a:cs typeface="Chalkboard"/>
              </a:rPr>
              <a:t>Parties and </a:t>
            </a:r>
          </a:p>
          <a:p>
            <a:pPr algn="ctr">
              <a:lnSpc>
                <a:spcPct val="130000"/>
              </a:lnSpc>
            </a:pPr>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alkboard"/>
                <a:cs typeface="Chalkboard"/>
              </a:rPr>
              <a:t>Teacher Gifts</a:t>
            </a:r>
          </a:p>
        </p:txBody>
      </p:sp>
    </p:spTree>
    <p:extLst>
      <p:ext uri="{BB962C8B-B14F-4D97-AF65-F5344CB8AC3E}">
        <p14:creationId xmlns:p14="http://schemas.microsoft.com/office/powerpoint/2010/main" val="195435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02C07-CEE8-481F-32C6-C64A05D69BC4}"/>
              </a:ext>
            </a:extLst>
          </p:cNvPr>
          <p:cNvSpPr>
            <a:spLocks noGrp="1"/>
          </p:cNvSpPr>
          <p:nvPr>
            <p:ph type="title"/>
          </p:nvPr>
        </p:nvSpPr>
        <p:spPr>
          <a:xfrm>
            <a:off x="457200" y="34158"/>
            <a:ext cx="8229600" cy="1143000"/>
          </a:xfrm>
        </p:spPr>
        <p:txBody>
          <a:bodyPr>
            <a:normAutofit/>
          </a:bodyPr>
          <a:lstStyle/>
          <a:p>
            <a:r>
              <a:rPr lang="en-US" dirty="0">
                <a:solidFill>
                  <a:schemeClr val="tx2"/>
                </a:solidFill>
              </a:rPr>
              <a:t>	</a:t>
            </a:r>
            <a:r>
              <a:rPr lang="en-US" b="0" dirty="0">
                <a:solidFill>
                  <a:schemeClr val="tx2"/>
                </a:solidFill>
                <a:latin typeface="Comic Sans MS"/>
                <a:cs typeface="Comic Sans MS"/>
              </a:rPr>
              <a:t>Classroom Parties</a:t>
            </a:r>
            <a:endParaRPr lang="en-US" dirty="0">
              <a:solidFill>
                <a:schemeClr val="tx2"/>
              </a:solidFill>
            </a:endParaRPr>
          </a:p>
        </p:txBody>
      </p:sp>
      <p:graphicFrame>
        <p:nvGraphicFramePr>
          <p:cNvPr id="4" name="Content Placeholder 3">
            <a:extLst>
              <a:ext uri="{FF2B5EF4-FFF2-40B4-BE49-F238E27FC236}">
                <a16:creationId xmlns:a16="http://schemas.microsoft.com/office/drawing/2014/main" id="{1E195221-2FDC-C0F9-3794-B4E020F7DE4D}"/>
              </a:ext>
            </a:extLst>
          </p:cNvPr>
          <p:cNvGraphicFramePr>
            <a:graphicFrameLocks noGrp="1"/>
          </p:cNvGraphicFramePr>
          <p:nvPr>
            <p:ph idx="1"/>
            <p:extLst>
              <p:ext uri="{D42A27DB-BD31-4B8C-83A1-F6EECF244321}">
                <p14:modId xmlns:p14="http://schemas.microsoft.com/office/powerpoint/2010/main" val="924736816"/>
              </p:ext>
            </p:extLst>
          </p:nvPr>
        </p:nvGraphicFramePr>
        <p:xfrm>
          <a:off x="457200" y="1219200"/>
          <a:ext cx="8229600" cy="5364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5633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02C07-CEE8-481F-32C6-C64A05D69BC4}"/>
              </a:ext>
            </a:extLst>
          </p:cNvPr>
          <p:cNvSpPr>
            <a:spLocks noGrp="1"/>
          </p:cNvSpPr>
          <p:nvPr>
            <p:ph type="title"/>
          </p:nvPr>
        </p:nvSpPr>
        <p:spPr>
          <a:xfrm>
            <a:off x="457200" y="34158"/>
            <a:ext cx="8229600" cy="1143000"/>
          </a:xfrm>
        </p:spPr>
        <p:txBody>
          <a:bodyPr>
            <a:normAutofit/>
          </a:bodyPr>
          <a:lstStyle/>
          <a:p>
            <a:r>
              <a:rPr lang="en-US" dirty="0">
                <a:solidFill>
                  <a:schemeClr val="tx2"/>
                </a:solidFill>
              </a:rPr>
              <a:t>	</a:t>
            </a:r>
            <a:r>
              <a:rPr lang="en-US" b="0" dirty="0">
                <a:solidFill>
                  <a:schemeClr val="tx2"/>
                </a:solidFill>
                <a:latin typeface="Comic Sans MS"/>
                <a:cs typeface="Comic Sans MS"/>
              </a:rPr>
              <a:t>Gifts</a:t>
            </a:r>
            <a:endParaRPr lang="en-US" dirty="0">
              <a:solidFill>
                <a:schemeClr val="tx2"/>
              </a:solidFill>
            </a:endParaRPr>
          </a:p>
        </p:txBody>
      </p:sp>
      <p:graphicFrame>
        <p:nvGraphicFramePr>
          <p:cNvPr id="4" name="Content Placeholder 3">
            <a:extLst>
              <a:ext uri="{FF2B5EF4-FFF2-40B4-BE49-F238E27FC236}">
                <a16:creationId xmlns:a16="http://schemas.microsoft.com/office/drawing/2014/main" id="{1E195221-2FDC-C0F9-3794-B4E020F7DE4D}"/>
              </a:ext>
            </a:extLst>
          </p:cNvPr>
          <p:cNvGraphicFramePr>
            <a:graphicFrameLocks noGrp="1"/>
          </p:cNvGraphicFramePr>
          <p:nvPr>
            <p:ph idx="1"/>
            <p:extLst>
              <p:ext uri="{D42A27DB-BD31-4B8C-83A1-F6EECF244321}">
                <p14:modId xmlns:p14="http://schemas.microsoft.com/office/powerpoint/2010/main" val="1781920241"/>
              </p:ext>
            </p:extLst>
          </p:nvPr>
        </p:nvGraphicFramePr>
        <p:xfrm>
          <a:off x="457200" y="1219200"/>
          <a:ext cx="8229600" cy="5364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5460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914400"/>
            <a:ext cx="7347857" cy="4572000"/>
          </a:xfrm>
          <a:prstGeom prst="rect">
            <a:avLst/>
          </a:prstGeom>
        </p:spPr>
      </p:pic>
      <p:sp>
        <p:nvSpPr>
          <p:cNvPr id="5" name="TextBox 4"/>
          <p:cNvSpPr txBox="1"/>
          <p:nvPr/>
        </p:nvSpPr>
        <p:spPr>
          <a:xfrm>
            <a:off x="1905000" y="1447800"/>
            <a:ext cx="5562600" cy="1416350"/>
          </a:xfrm>
          <a:prstGeom prst="rect">
            <a:avLst/>
          </a:prstGeom>
          <a:noFill/>
        </p:spPr>
        <p:txBody>
          <a:bodyPr wrap="square" rtlCol="0">
            <a:spAutoFit/>
          </a:bodyPr>
          <a:lstStyle/>
          <a:p>
            <a:pPr algn="ctr">
              <a:lnSpc>
                <a:spcPct val="130000"/>
              </a:lnSpc>
            </a:pPr>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alkboard"/>
                <a:cs typeface="Chalkboard"/>
              </a:rPr>
              <a:t>What is next?</a:t>
            </a:r>
          </a:p>
        </p:txBody>
      </p:sp>
    </p:spTree>
    <p:extLst>
      <p:ext uri="{BB962C8B-B14F-4D97-AF65-F5344CB8AC3E}">
        <p14:creationId xmlns:p14="http://schemas.microsoft.com/office/powerpoint/2010/main" val="1628546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a:solidFill>
                  <a:srgbClr val="FFFFFF"/>
                </a:solidFill>
                <a:latin typeface="Comic Sans MS"/>
                <a:cs typeface="Comic Sans MS"/>
              </a:rPr>
              <a:t>Where to start?</a:t>
            </a:r>
          </a:p>
        </p:txBody>
      </p:sp>
      <p:graphicFrame>
        <p:nvGraphicFramePr>
          <p:cNvPr id="5" name="Content Placeholder 2">
            <a:extLst>
              <a:ext uri="{FF2B5EF4-FFF2-40B4-BE49-F238E27FC236}">
                <a16:creationId xmlns:a16="http://schemas.microsoft.com/office/drawing/2014/main" id="{AC496328-E879-64A9-F8CE-37548C17A8EF}"/>
              </a:ext>
            </a:extLst>
          </p:cNvPr>
          <p:cNvGraphicFramePr>
            <a:graphicFrameLocks noGrp="1"/>
          </p:cNvGraphicFramePr>
          <p:nvPr>
            <p:ph idx="1"/>
            <p:extLst>
              <p:ext uri="{D42A27DB-BD31-4B8C-83A1-F6EECF244321}">
                <p14:modId xmlns:p14="http://schemas.microsoft.com/office/powerpoint/2010/main" val="2935256851"/>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693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dirty="0">
                <a:solidFill>
                  <a:srgbClr val="FFFFFF"/>
                </a:solidFill>
                <a:latin typeface="Comic Sans MS"/>
                <a:cs typeface="Comic Sans MS"/>
              </a:rPr>
              <a:t>What’s coming up next?</a:t>
            </a:r>
          </a:p>
        </p:txBody>
      </p:sp>
      <p:graphicFrame>
        <p:nvGraphicFramePr>
          <p:cNvPr id="6" name="Content Placeholder 3">
            <a:extLst>
              <a:ext uri="{FF2B5EF4-FFF2-40B4-BE49-F238E27FC236}">
                <a16:creationId xmlns:a16="http://schemas.microsoft.com/office/drawing/2014/main" id="{89123619-0D59-8C32-A1F0-D46A0E452475}"/>
              </a:ext>
            </a:extLst>
          </p:cNvPr>
          <p:cNvGraphicFramePr>
            <a:graphicFrameLocks noGrp="1"/>
          </p:cNvGraphicFramePr>
          <p:nvPr>
            <p:ph idx="1"/>
            <p:extLst>
              <p:ext uri="{D42A27DB-BD31-4B8C-83A1-F6EECF244321}">
                <p14:modId xmlns:p14="http://schemas.microsoft.com/office/powerpoint/2010/main" val="1565577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90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dirty="0">
                <a:solidFill>
                  <a:srgbClr val="FFFFFF"/>
                </a:solidFill>
                <a:latin typeface="Comic Sans MS"/>
                <a:cs typeface="Comic Sans MS"/>
              </a:rPr>
              <a:t>PTA Room Parent Coordinator</a:t>
            </a:r>
          </a:p>
        </p:txBody>
      </p:sp>
      <p:sp>
        <p:nvSpPr>
          <p:cNvPr id="5" name="TextBox 4"/>
          <p:cNvSpPr txBox="1"/>
          <p:nvPr/>
        </p:nvSpPr>
        <p:spPr>
          <a:xfrm>
            <a:off x="2998606" y="3143765"/>
            <a:ext cx="5680307" cy="2319994"/>
          </a:xfrm>
          <a:prstGeom prst="rect">
            <a:avLst/>
          </a:prstGeom>
          <a:noFill/>
          <a:ln w="76200" cap="rnd" cmpd="sng">
            <a:solidFill>
              <a:srgbClr val="0000FF"/>
            </a:solidFill>
            <a:round/>
          </a:ln>
          <a:effectLst>
            <a:innerShdw blurRad="63500" dist="50800" dir="5400000">
              <a:schemeClr val="tx1">
                <a:lumMod val="50000"/>
                <a:lumOff val="50000"/>
                <a:alpha val="50000"/>
              </a:schemeClr>
            </a:innerShdw>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defTabSz="969264">
              <a:spcAft>
                <a:spcPts val="600"/>
              </a:spcAft>
            </a:pPr>
            <a:r>
              <a:rPr lang="en-US" sz="4240" kern="1200">
                <a:solidFill>
                  <a:srgbClr val="183FA2"/>
                </a:solidFill>
                <a:latin typeface="Chalkboard"/>
                <a:ea typeface="+mn-ea"/>
                <a:cs typeface="+mn-cs"/>
              </a:rPr>
              <a:t>Randi Truelove</a:t>
            </a:r>
          </a:p>
          <a:p>
            <a:pPr algn="ctr" defTabSz="969264">
              <a:spcAft>
                <a:spcPts val="600"/>
              </a:spcAft>
            </a:pPr>
            <a:endParaRPr lang="en-US" sz="2968" kern="1200">
              <a:solidFill>
                <a:schemeClr val="tx1"/>
              </a:solidFill>
              <a:latin typeface="Chalkboard"/>
              <a:ea typeface="+mn-ea"/>
              <a:cs typeface="+mn-cs"/>
            </a:endParaRPr>
          </a:p>
          <a:p>
            <a:pPr algn="ctr" defTabSz="969264">
              <a:spcAft>
                <a:spcPts val="600"/>
              </a:spcAft>
            </a:pPr>
            <a:r>
              <a:rPr lang="en-US" sz="2968" kern="1200">
                <a:solidFill>
                  <a:srgbClr val="183FA2"/>
                </a:solidFill>
                <a:latin typeface="Chalkboard"/>
                <a:ea typeface="+mn-ea"/>
                <a:cs typeface="+mn-cs"/>
              </a:rPr>
              <a:t>rtruelove@gmail.com</a:t>
            </a:r>
          </a:p>
          <a:p>
            <a:pPr algn="ctr">
              <a:spcAft>
                <a:spcPts val="600"/>
              </a:spcAft>
            </a:pPr>
            <a:endParaRPr lang="en-US" sz="2800">
              <a:latin typeface="Chalkboard"/>
              <a:cs typeface="Chalkboard"/>
            </a:endParaRPr>
          </a:p>
        </p:txBody>
      </p:sp>
      <p:sp>
        <p:nvSpPr>
          <p:cNvPr id="3" name="Right Arrow 2"/>
          <p:cNvSpPr/>
          <p:nvPr/>
        </p:nvSpPr>
        <p:spPr>
          <a:xfrm>
            <a:off x="483042" y="3549501"/>
            <a:ext cx="2109828" cy="973767"/>
          </a:xfrm>
          <a:prstGeom prst="rightArrow">
            <a:avLst/>
          </a:prstGeom>
          <a:effectLst>
            <a:outerShdw blurRad="76200" dist="12700" dir="2700000" sy="-23000" kx="-8004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386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914400"/>
            <a:ext cx="7347857" cy="4572000"/>
          </a:xfrm>
          <a:prstGeom prst="rect">
            <a:avLst/>
          </a:prstGeom>
        </p:spPr>
      </p:pic>
      <p:sp>
        <p:nvSpPr>
          <p:cNvPr id="5" name="TextBox 4"/>
          <p:cNvSpPr txBox="1"/>
          <p:nvPr/>
        </p:nvSpPr>
        <p:spPr>
          <a:xfrm>
            <a:off x="1905000" y="1447800"/>
            <a:ext cx="5562600" cy="2917722"/>
          </a:xfrm>
          <a:prstGeom prst="rect">
            <a:avLst/>
          </a:prstGeom>
          <a:noFill/>
        </p:spPr>
        <p:txBody>
          <a:bodyPr wrap="square" rtlCol="0">
            <a:spAutoFit/>
          </a:bodyPr>
          <a:lstStyle/>
          <a:p>
            <a:pPr algn="ctr">
              <a:lnSpc>
                <a:spcPct val="130000"/>
              </a:lnSpc>
            </a:pPr>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alkboard"/>
                <a:cs typeface="Chalkboard"/>
              </a:rPr>
              <a:t>A Few Final Notes</a:t>
            </a:r>
          </a:p>
        </p:txBody>
      </p:sp>
    </p:spTree>
    <p:extLst>
      <p:ext uri="{BB962C8B-B14F-4D97-AF65-F5344CB8AC3E}">
        <p14:creationId xmlns:p14="http://schemas.microsoft.com/office/powerpoint/2010/main" val="314302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vert="horz" lIns="91440" tIns="45720" rIns="91440" bIns="45720" rtlCol="0" anchor="b">
            <a:normAutofit/>
          </a:bodyPr>
          <a:lstStyle/>
          <a:p>
            <a:pPr algn="r"/>
            <a:r>
              <a:rPr lang="en-US" sz="2200">
                <a:solidFill>
                  <a:srgbClr val="FFFFFF"/>
                </a:solidFill>
                <a:latin typeface="Comic Sans MS"/>
                <a:ea typeface="+mj-ea"/>
                <a:cs typeface="Comic Sans MS"/>
              </a:rPr>
              <a:t>Receipts &amp; Reimbursements</a:t>
            </a:r>
          </a:p>
        </p:txBody>
      </p:sp>
      <p:sp>
        <p:nvSpPr>
          <p:cNvPr id="3" name="Content Placeholder 2"/>
          <p:cNvSpPr>
            <a:spLocks noGrp="1"/>
          </p:cNvSpPr>
          <p:nvPr>
            <p:ph idx="1"/>
          </p:nvPr>
        </p:nvSpPr>
        <p:spPr>
          <a:xfrm>
            <a:off x="3427507" y="213207"/>
            <a:ext cx="5376237" cy="6629400"/>
          </a:xfrm>
        </p:spPr>
        <p:txBody>
          <a:bodyPr anchor="ctr">
            <a:normAutofit/>
          </a:bodyPr>
          <a:lstStyle/>
          <a:p>
            <a:pPr>
              <a:buFont typeface="Wingdings" panose="05000000000000000000" pitchFamily="2" charset="2"/>
              <a:buChar char="q"/>
            </a:pPr>
            <a:r>
              <a:rPr lang="en-US" sz="1600" dirty="0"/>
              <a:t>Track ALL expenses and donations in your Class Fund tracker.  Keep original receipts.</a:t>
            </a:r>
          </a:p>
          <a:p>
            <a:pPr>
              <a:buFont typeface="Wingdings" panose="05000000000000000000" pitchFamily="2" charset="2"/>
              <a:buChar char="q"/>
            </a:pPr>
            <a:endParaRPr lang="en-US" sz="1600" dirty="0"/>
          </a:p>
          <a:p>
            <a:pPr>
              <a:buFont typeface="Wingdings" panose="05000000000000000000" pitchFamily="2" charset="2"/>
              <a:buChar char="q"/>
            </a:pPr>
            <a:r>
              <a:rPr lang="en-US" sz="1600" dirty="0"/>
              <a:t>Get separate receipts for all PTA purchases – do not combine with personal purchases.</a:t>
            </a:r>
          </a:p>
          <a:p>
            <a:pPr marL="746125" lvl="2" indent="-284163">
              <a:spcBef>
                <a:spcPts val="600"/>
              </a:spcBef>
              <a:buFont typeface="Arial" panose="020B0604020202020204" pitchFamily="34" charset="0"/>
              <a:buChar char="•"/>
            </a:pPr>
            <a:r>
              <a:rPr lang="en-US" sz="1600" dirty="0"/>
              <a:t>$50 for the year:   K thru 2</a:t>
            </a:r>
            <a:r>
              <a:rPr lang="en-US" sz="1600" baseline="30000" dirty="0"/>
              <a:t>nd</a:t>
            </a:r>
            <a:r>
              <a:rPr lang="en-US" sz="1600" dirty="0"/>
              <a:t> Grades</a:t>
            </a:r>
          </a:p>
          <a:p>
            <a:pPr marL="746125" lvl="2" indent="-284163">
              <a:spcBef>
                <a:spcPts val="600"/>
              </a:spcBef>
              <a:buFont typeface="Arial" panose="020B0604020202020204" pitchFamily="34" charset="0"/>
              <a:buChar char="•"/>
            </a:pPr>
            <a:r>
              <a:rPr lang="en-US" sz="1600" dirty="0"/>
              <a:t>$60 for the year:   3</a:t>
            </a:r>
            <a:r>
              <a:rPr lang="en-US" sz="1600" baseline="30000" dirty="0"/>
              <a:t>rd</a:t>
            </a:r>
            <a:r>
              <a:rPr lang="en-US" sz="1600" dirty="0"/>
              <a:t> thru 5</a:t>
            </a:r>
            <a:r>
              <a:rPr lang="en-US" sz="1600" baseline="30000" dirty="0"/>
              <a:t>th</a:t>
            </a:r>
            <a:r>
              <a:rPr lang="en-US" sz="1600" dirty="0"/>
              <a:t> Grades</a:t>
            </a:r>
          </a:p>
          <a:p>
            <a:pPr>
              <a:buFont typeface="Wingdings" panose="05000000000000000000" pitchFamily="2" charset="2"/>
              <a:buChar char="q"/>
            </a:pPr>
            <a:endParaRPr lang="en-US" sz="1600" dirty="0"/>
          </a:p>
          <a:p>
            <a:pPr>
              <a:buFont typeface="Wingdings" panose="05000000000000000000" pitchFamily="2" charset="2"/>
              <a:buChar char="q"/>
            </a:pPr>
            <a:r>
              <a:rPr lang="en-US" sz="1600" dirty="0"/>
              <a:t>Complete a </a:t>
            </a:r>
            <a:r>
              <a:rPr lang="en-US" sz="1600" dirty="0">
                <a:hlinkClick r:id="rId3"/>
              </a:rPr>
              <a:t>check request form </a:t>
            </a:r>
            <a:r>
              <a:rPr lang="en-US" sz="1600" dirty="0"/>
              <a:t>and attach original receipts to the check request form for PTA reimbursement. Give to front office staff to put in the PTA mailbox OR email form and receipts to </a:t>
            </a:r>
            <a:r>
              <a:rPr lang="en-US" sz="1600" u="sng" dirty="0"/>
              <a:t>dolvinpta@gmail.com</a:t>
            </a:r>
            <a:r>
              <a:rPr lang="en-US" sz="1600" dirty="0"/>
              <a:t>. </a:t>
            </a:r>
          </a:p>
          <a:p>
            <a:pPr marL="738187" lvl="1">
              <a:buFont typeface="Arial" panose="020B0604020202020204" pitchFamily="34" charset="0"/>
              <a:buChar char="•"/>
            </a:pPr>
            <a:r>
              <a:rPr lang="en-US" sz="1600" dirty="0"/>
              <a:t>Reimbursement checks will be sent home with the child noted on the request form.  </a:t>
            </a:r>
          </a:p>
          <a:p>
            <a:pPr>
              <a:buFont typeface="Wingdings" panose="05000000000000000000" pitchFamily="2" charset="2"/>
              <a:buChar char="q"/>
            </a:pPr>
            <a:endParaRPr lang="en-US" sz="1600" dirty="0"/>
          </a:p>
          <a:p>
            <a:pPr>
              <a:buFont typeface="Wingdings" panose="05000000000000000000" pitchFamily="2" charset="2"/>
              <a:buChar char="q"/>
            </a:pPr>
            <a:r>
              <a:rPr lang="en-US" sz="1600" dirty="0"/>
              <a:t>At the end of the year, turn in your Class Fund Track and all original receipts to the PTA Treasurer for auditing.</a:t>
            </a:r>
          </a:p>
          <a:p>
            <a:pPr>
              <a:buFont typeface="Wingdings" panose="05000000000000000000" pitchFamily="2" charset="2"/>
              <a:buChar char="q"/>
            </a:pPr>
            <a:endParaRPr lang="en-US" sz="1600" dirty="0"/>
          </a:p>
          <a:p>
            <a:pPr>
              <a:buFont typeface="Wingdings" panose="05000000000000000000" pitchFamily="2" charset="2"/>
              <a:buChar char="q"/>
            </a:pPr>
            <a:r>
              <a:rPr lang="en-US" sz="1600" dirty="0">
                <a:highlight>
                  <a:srgbClr val="FFFF00"/>
                </a:highlight>
              </a:rPr>
              <a:t>Room Parents are NOT expected to cover expenses.</a:t>
            </a:r>
          </a:p>
          <a:p>
            <a:pPr>
              <a:buFont typeface="Wingdings" panose="05000000000000000000" pitchFamily="2" charset="2"/>
              <a:buChar char="q"/>
            </a:pPr>
            <a:endParaRPr lang="en-US" sz="1600" dirty="0"/>
          </a:p>
        </p:txBody>
      </p:sp>
    </p:spTree>
    <p:extLst>
      <p:ext uri="{BB962C8B-B14F-4D97-AF65-F5344CB8AC3E}">
        <p14:creationId xmlns:p14="http://schemas.microsoft.com/office/powerpoint/2010/main" val="1931830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852297" y="502020"/>
            <a:ext cx="3992787" cy="1642970"/>
          </a:xfrm>
          <a:prstGeom prst="rect">
            <a:avLst/>
          </a:prstGeom>
        </p:spPr>
        <p:txBody>
          <a:bodyPr vert="horz" lIns="91440" tIns="45720" rIns="91440" bIns="45720" rtlCol="0" anchor="b">
            <a:normAutofit/>
          </a:bodyPr>
          <a:lstStyle>
            <a:defPPr>
              <a:defRPr lang="en-US"/>
            </a:defPPr>
            <a:lvl1pPr algn="ctr" defTabSz="457200">
              <a:spcBef>
                <a:spcPct val="0"/>
              </a:spcBef>
              <a:buNone/>
              <a:defRPr sz="4400" b="1">
                <a:solidFill>
                  <a:srgbClr val="2F41FF"/>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defTabSz="914400">
              <a:lnSpc>
                <a:spcPct val="90000"/>
              </a:lnSpc>
              <a:spcAft>
                <a:spcPts val="600"/>
              </a:spcAft>
            </a:pPr>
            <a:r>
              <a:rPr lang="en-US" sz="3500" b="0" kern="1200" dirty="0">
                <a:solidFill>
                  <a:schemeClr val="tx1"/>
                </a:solidFill>
                <a:latin typeface="+mj-lt"/>
                <a:ea typeface="+mj-ea"/>
                <a:cs typeface="+mj-cs"/>
              </a:rPr>
              <a:t>Capture the moments</a:t>
            </a:r>
          </a:p>
        </p:txBody>
      </p:sp>
      <p:sp>
        <p:nvSpPr>
          <p:cNvPr id="16" name="Rectangle 1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Content Placeholder 4">
            <a:extLst>
              <a:ext uri="{FF2B5EF4-FFF2-40B4-BE49-F238E27FC236}">
                <a16:creationId xmlns:a16="http://schemas.microsoft.com/office/drawing/2014/main" id="{1FEDE44F-435D-1073-37D3-CA13D8B25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6975" y="1560671"/>
            <a:ext cx="3127897" cy="3768550"/>
          </a:xfrm>
          <a:prstGeom prst="rect">
            <a:avLst/>
          </a:prstGeom>
          <a:noFill/>
        </p:spPr>
        <p:style>
          <a:lnRef idx="2">
            <a:schemeClr val="accent1"/>
          </a:lnRef>
          <a:fillRef idx="1">
            <a:schemeClr val="lt1"/>
          </a:fillRef>
          <a:effectRef idx="0">
            <a:schemeClr val="accent1"/>
          </a:effectRef>
          <a:fontRef idx="minor">
            <a:schemeClr val="dk1"/>
          </a:fontRef>
        </p:style>
      </p:pic>
      <p:graphicFrame>
        <p:nvGraphicFramePr>
          <p:cNvPr id="9" name="Content Placeholder 6"/>
          <p:cNvGraphicFramePr>
            <a:graphicFrameLocks noGrp="1"/>
          </p:cNvGraphicFramePr>
          <p:nvPr>
            <p:ph idx="1"/>
            <p:extLst>
              <p:ext uri="{D42A27DB-BD31-4B8C-83A1-F6EECF244321}">
                <p14:modId xmlns:p14="http://schemas.microsoft.com/office/powerpoint/2010/main" val="1345586092"/>
              </p:ext>
            </p:extLst>
          </p:nvPr>
        </p:nvGraphicFramePr>
        <p:xfrm>
          <a:off x="858692" y="2405894"/>
          <a:ext cx="3986392" cy="3535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1C2524-4D82-16E6-BF88-4CB1BC05DAE7}"/>
              </a:ext>
            </a:extLst>
          </p:cNvPr>
          <p:cNvSpPr txBox="1"/>
          <p:nvPr/>
        </p:nvSpPr>
        <p:spPr>
          <a:xfrm rot="10800000" flipH="1" flipV="1">
            <a:off x="118241" y="1447800"/>
            <a:ext cx="8839200" cy="4862870"/>
          </a:xfrm>
          <a:prstGeom prst="rect">
            <a:avLst/>
          </a:prstGeom>
          <a:noFill/>
        </p:spPr>
        <p:txBody>
          <a:bodyPr wrap="square" rtlCol="0">
            <a:spAutoFit/>
          </a:bodyPr>
          <a:lstStyle/>
          <a:p>
            <a:endParaRPr lang="en-US" sz="1600" dirty="0"/>
          </a:p>
          <a:p>
            <a:r>
              <a:rPr lang="en-US" sz="1400" dirty="0">
                <a:latin typeface="Tahoma" panose="020B0604030504040204" pitchFamily="34" charset="0"/>
                <a:ea typeface="Tahoma" panose="020B0604030504040204" pitchFamily="34" charset="0"/>
                <a:cs typeface="Tahoma" panose="020B0604030504040204" pitchFamily="34" charset="0"/>
              </a:rPr>
              <a:t>Room parent is a PTA supported role! As room parent, it is important that you join the PTA and encourage the other classroom parents to join the PTA as well! At curriculum night, please encourage parents to join the PTA. </a:t>
            </a:r>
          </a:p>
          <a:p>
            <a:r>
              <a:rPr lang="en-US" sz="1400" dirty="0">
                <a:latin typeface="Tahoma" panose="020B0604030504040204" pitchFamily="34" charset="0"/>
                <a:ea typeface="Tahoma" panose="020B0604030504040204" pitchFamily="34" charset="0"/>
                <a:cs typeface="Tahoma" panose="020B0604030504040204" pitchFamily="34" charset="0"/>
              </a:rPr>
              <a:t> </a:t>
            </a:r>
          </a:p>
          <a:p>
            <a:pPr algn="l">
              <a:buFont typeface="Arial" panose="020B0604020202020204" pitchFamily="34" charset="0"/>
              <a:buChar char="•"/>
            </a:pPr>
            <a:r>
              <a:rPr lang="en-US" sz="1400" b="1" i="1" dirty="0">
                <a:solidFill>
                  <a:srgbClr val="868686"/>
                </a:solidFill>
                <a:effectLst/>
                <a:latin typeface="Tahoma" panose="020B0604030504040204" pitchFamily="34" charset="0"/>
                <a:ea typeface="Tahoma" panose="020B0604030504040204" pitchFamily="34" charset="0"/>
                <a:cs typeface="Tahoma" panose="020B0604030504040204" pitchFamily="34" charset="0"/>
              </a:rPr>
              <a:t>HOW YOU CAN SUPPORT THE PTA &amp; YOUR CHILD…..</a:t>
            </a:r>
            <a:r>
              <a:rPr lang="en-US" sz="1400" b="0"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Donate to the Annual Fund online at: </a:t>
            </a:r>
            <a:r>
              <a:rPr lang="en-US" sz="1400" b="0" i="0" u="none" strike="noStrike" dirty="0">
                <a:solidFill>
                  <a:srgbClr val="0053EE"/>
                </a:solidFill>
                <a:effectLst/>
                <a:latin typeface="Tahoma" panose="020B0604030504040204" pitchFamily="34" charset="0"/>
                <a:ea typeface="Tahoma" panose="020B0604030504040204" pitchFamily="34" charset="0"/>
                <a:cs typeface="Tahoma" panose="020B0604030504040204" pitchFamily="34" charset="0"/>
                <a:hlinkClick r:id="rId3"/>
              </a:rPr>
              <a:t>https://dolvinpta.membershiptoolkit.com</a:t>
            </a:r>
            <a:endParaRPr lang="en-US" sz="1400" b="0" i="0" dirty="0">
              <a:solidFill>
                <a:srgbClr val="868686"/>
              </a:solidFill>
              <a:effectLst/>
              <a:latin typeface="Tahoma" panose="020B0604030504040204" pitchFamily="34" charset="0"/>
              <a:ea typeface="Tahoma" panose="020B0604030504040204" pitchFamily="34" charset="0"/>
              <a:cs typeface="Tahoma" panose="020B0604030504040204" pitchFamily="34" charset="0"/>
            </a:endParaRPr>
          </a:p>
          <a:p>
            <a:pPr algn="l">
              <a:buFont typeface="Arial" panose="020B0604020202020204" pitchFamily="34" charset="0"/>
              <a:buChar char="•"/>
            </a:pPr>
            <a:r>
              <a:rPr lang="en-US" sz="1400" b="1" i="1" dirty="0">
                <a:solidFill>
                  <a:srgbClr val="868686"/>
                </a:solidFill>
                <a:effectLst/>
                <a:latin typeface="Tahoma" panose="020B0604030504040204" pitchFamily="34" charset="0"/>
                <a:ea typeface="Tahoma" panose="020B0604030504040204" pitchFamily="34" charset="0"/>
                <a:cs typeface="Tahoma" panose="020B0604030504040204" pitchFamily="34" charset="0"/>
              </a:rPr>
              <a:t>WHY BE A SUPPORTER………</a:t>
            </a:r>
            <a:r>
              <a:rPr lang="en-US" sz="1400" b="0"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To enhance </a:t>
            </a:r>
            <a:r>
              <a:rPr lang="en-US" sz="1400" b="1" i="0" u="sng" dirty="0">
                <a:solidFill>
                  <a:srgbClr val="868686"/>
                </a:solidFill>
                <a:effectLst/>
                <a:latin typeface="Tahoma" panose="020B0604030504040204" pitchFamily="34" charset="0"/>
                <a:ea typeface="Tahoma" panose="020B0604030504040204" pitchFamily="34" charset="0"/>
                <a:cs typeface="Tahoma" panose="020B0604030504040204" pitchFamily="34" charset="0"/>
              </a:rPr>
              <a:t>YOUR</a:t>
            </a:r>
            <a:r>
              <a:rPr lang="en-US" sz="1400" b="0"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 child’s academic and social development.</a:t>
            </a:r>
          </a:p>
          <a:p>
            <a:pPr algn="l">
              <a:buFont typeface="Arial" panose="020B0604020202020204" pitchFamily="34" charset="0"/>
              <a:buChar char="•"/>
            </a:pPr>
            <a:r>
              <a:rPr lang="en-US" sz="1400" b="0" i="0" dirty="0" err="1">
                <a:solidFill>
                  <a:srgbClr val="868686"/>
                </a:solidFill>
                <a:effectLst/>
                <a:latin typeface="Tahoma" panose="020B0604030504040204" pitchFamily="34" charset="0"/>
                <a:ea typeface="Tahoma" panose="020B0604030504040204" pitchFamily="34" charset="0"/>
                <a:cs typeface="Tahoma" panose="020B0604030504040204" pitchFamily="34" charset="0"/>
              </a:rPr>
              <a:t>Dolvin</a:t>
            </a:r>
            <a:r>
              <a:rPr lang="en-US" sz="1400" b="0"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 PTA spends appx.  </a:t>
            </a:r>
            <a:r>
              <a:rPr lang="en-US" sz="1400" b="1"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$150 </a:t>
            </a:r>
            <a:r>
              <a:rPr lang="en-US" sz="1400" b="1" i="1" dirty="0">
                <a:solidFill>
                  <a:srgbClr val="868686"/>
                </a:solidFill>
                <a:effectLst/>
                <a:latin typeface="Tahoma" panose="020B0604030504040204" pitchFamily="34" charset="0"/>
                <a:ea typeface="Tahoma" panose="020B0604030504040204" pitchFamily="34" charset="0"/>
                <a:cs typeface="Tahoma" panose="020B0604030504040204" pitchFamily="34" charset="0"/>
              </a:rPr>
              <a:t>per child/per year</a:t>
            </a:r>
            <a:r>
              <a:rPr lang="en-US" sz="1400" b="0" i="1" dirty="0">
                <a:solidFill>
                  <a:srgbClr val="868686"/>
                </a:solidFill>
                <a:effectLst/>
                <a:latin typeface="Tahoma" panose="020B0604030504040204" pitchFamily="34" charset="0"/>
                <a:ea typeface="Tahoma" panose="020B0604030504040204" pitchFamily="34" charset="0"/>
                <a:cs typeface="Tahoma" panose="020B0604030504040204" pitchFamily="34" charset="0"/>
              </a:rPr>
              <a:t> – your donation directly supports many programs &amp; events.</a:t>
            </a:r>
            <a:endParaRPr lang="en-US" sz="1400" b="0" i="0" dirty="0">
              <a:solidFill>
                <a:srgbClr val="868686"/>
              </a:solidFill>
              <a:effectLst/>
              <a:latin typeface="Tahoma" panose="020B0604030504040204" pitchFamily="34" charset="0"/>
              <a:ea typeface="Tahoma" panose="020B0604030504040204" pitchFamily="34" charset="0"/>
              <a:cs typeface="Tahoma" panose="020B0604030504040204" pitchFamily="34" charset="0"/>
            </a:endParaRPr>
          </a:p>
          <a:p>
            <a:pPr algn="l">
              <a:buFont typeface="Arial" panose="020B0604020202020204" pitchFamily="34" charset="0"/>
              <a:buChar char="•"/>
            </a:pPr>
            <a:r>
              <a:rPr lang="en-US" sz="1400" b="1"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100%</a:t>
            </a:r>
            <a:r>
              <a:rPr lang="en-US" sz="1400" b="0"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 of your donation is tax deductible &amp; goes directly to the students. </a:t>
            </a:r>
          </a:p>
          <a:p>
            <a:pPr algn="l">
              <a:buFont typeface="Arial" panose="020B0604020202020204" pitchFamily="34" charset="0"/>
              <a:buChar char="•"/>
            </a:pPr>
            <a:r>
              <a:rPr lang="en-US" sz="1400" b="1" i="1" dirty="0">
                <a:solidFill>
                  <a:srgbClr val="868686"/>
                </a:solidFill>
                <a:effectLst/>
                <a:latin typeface="Tahoma" panose="020B0604030504040204" pitchFamily="34" charset="0"/>
                <a:ea typeface="Tahoma" panose="020B0604030504040204" pitchFamily="34" charset="0"/>
                <a:cs typeface="Tahoma" panose="020B0604030504040204" pitchFamily="34" charset="0"/>
              </a:rPr>
              <a:t>WHERE DOES YOUR SUPPORT GO……..</a:t>
            </a:r>
            <a:r>
              <a:rPr lang="en-US" sz="1400" b="1"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Academic Enrichment</a:t>
            </a:r>
            <a:r>
              <a:rPr lang="en-US" sz="1400" b="0"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   </a:t>
            </a:r>
            <a:r>
              <a:rPr lang="en-US" sz="1400" b="0" i="0" dirty="0" err="1">
                <a:solidFill>
                  <a:srgbClr val="868686"/>
                </a:solidFill>
                <a:effectLst/>
                <a:latin typeface="Tahoma" panose="020B0604030504040204" pitchFamily="34" charset="0"/>
                <a:ea typeface="Tahoma" panose="020B0604030504040204" pitchFamily="34" charset="0"/>
                <a:cs typeface="Tahoma" panose="020B0604030504040204" pitchFamily="34" charset="0"/>
              </a:rPr>
              <a:t>Dolvin</a:t>
            </a:r>
            <a:r>
              <a:rPr lang="en-US" sz="1400" b="0"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 Discovery Lab, International Day, Lunch Bunch, Reflections, </a:t>
            </a:r>
            <a:r>
              <a:rPr lang="en-US" sz="1400" b="0" i="0" dirty="0" err="1">
                <a:solidFill>
                  <a:srgbClr val="868686"/>
                </a:solidFill>
                <a:effectLst/>
                <a:latin typeface="Tahoma" panose="020B0604030504040204" pitchFamily="34" charset="0"/>
                <a:ea typeface="Tahoma" panose="020B0604030504040204" pitchFamily="34" charset="0"/>
                <a:cs typeface="Tahoma" panose="020B0604030504040204" pitchFamily="34" charset="0"/>
              </a:rPr>
              <a:t>Rock’n</a:t>
            </a:r>
            <a:r>
              <a:rPr lang="en-US" sz="1400" b="0"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 Reader, $100 per teacher for school materials, Student Agendas</a:t>
            </a:r>
          </a:p>
          <a:p>
            <a:pPr algn="l">
              <a:buFont typeface="Arial" panose="020B0604020202020204" pitchFamily="34" charset="0"/>
              <a:buChar char="•"/>
            </a:pPr>
            <a:r>
              <a:rPr lang="en-US" sz="1400" b="1"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Student Enrichment</a:t>
            </a:r>
            <a:r>
              <a:rPr lang="en-US" sz="1400" b="0"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  Character Education, Spirit Days, School Store, Book fair, Yearbook, Kids Care, Field Day, All Pro Dad</a:t>
            </a:r>
          </a:p>
          <a:p>
            <a:pPr algn="l">
              <a:buFont typeface="Arial" panose="020B0604020202020204" pitchFamily="34" charset="0"/>
              <a:buChar char="•"/>
            </a:pPr>
            <a:r>
              <a:rPr lang="en-US" sz="1400" b="1"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Social &amp; Hospitality Events</a:t>
            </a:r>
            <a:r>
              <a:rPr lang="en-US" sz="1400" b="0"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  </a:t>
            </a:r>
            <a:r>
              <a:rPr lang="en-US" sz="1400" b="0" i="0" dirty="0" err="1">
                <a:solidFill>
                  <a:srgbClr val="868686"/>
                </a:solidFill>
                <a:effectLst/>
                <a:latin typeface="Tahoma" panose="020B0604030504040204" pitchFamily="34" charset="0"/>
                <a:ea typeface="Tahoma" panose="020B0604030504040204" pitchFamily="34" charset="0"/>
                <a:cs typeface="Tahoma" panose="020B0604030504040204" pitchFamily="34" charset="0"/>
              </a:rPr>
              <a:t>Dolvin</a:t>
            </a:r>
            <a:r>
              <a:rPr lang="en-US" sz="1400" b="0"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 Family Fun Night, Bingo Night, Math Night, Ice Cream Social, Teacher Appreciation Week, Class Celebrations</a:t>
            </a:r>
          </a:p>
          <a:p>
            <a:pPr algn="l">
              <a:buFont typeface="Arial" panose="020B0604020202020204" pitchFamily="34" charset="0"/>
              <a:buChar char="•"/>
            </a:pPr>
            <a:r>
              <a:rPr lang="en-US" sz="1400" b="1"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Health &amp; Community Outreach</a:t>
            </a:r>
            <a:r>
              <a:rPr lang="en-US" sz="1400" b="0"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 </a:t>
            </a:r>
            <a:r>
              <a:rPr lang="en-US" sz="1400" dirty="0">
                <a:solidFill>
                  <a:srgbClr val="868686"/>
                </a:solidFill>
                <a:latin typeface="Tahoma" panose="020B0604030504040204" pitchFamily="34" charset="0"/>
                <a:ea typeface="Tahoma" panose="020B0604030504040204" pitchFamily="34" charset="0"/>
                <a:cs typeface="Tahoma" panose="020B0604030504040204" pitchFamily="34" charset="0"/>
              </a:rPr>
              <a:t>Grounds &amp; Gardening, Hands On </a:t>
            </a:r>
            <a:r>
              <a:rPr lang="en-US" sz="1400" dirty="0" err="1">
                <a:solidFill>
                  <a:srgbClr val="868686"/>
                </a:solidFill>
                <a:latin typeface="Tahoma" panose="020B0604030504040204" pitchFamily="34" charset="0"/>
                <a:ea typeface="Tahoma" panose="020B0604030504040204" pitchFamily="34" charset="0"/>
                <a:cs typeface="Tahoma" panose="020B0604030504040204" pitchFamily="34" charset="0"/>
              </a:rPr>
              <a:t>Dolvin</a:t>
            </a:r>
            <a:r>
              <a:rPr lang="en-US" sz="1400" b="0"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 Hearing &amp; Vision Screening, Window of Wishes</a:t>
            </a:r>
          </a:p>
          <a:p>
            <a:r>
              <a:rPr lang="en-US" sz="1400" b="1"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And so much more!!!!!!</a:t>
            </a:r>
            <a:br>
              <a:rPr lang="en-US" sz="1400" dirty="0">
                <a:latin typeface="Tahoma" panose="020B0604030504040204" pitchFamily="34" charset="0"/>
                <a:ea typeface="Tahoma" panose="020B0604030504040204" pitchFamily="34" charset="0"/>
                <a:cs typeface="Tahoma" panose="020B0604030504040204" pitchFamily="34" charset="0"/>
              </a:rPr>
            </a:br>
            <a:r>
              <a:rPr lang="en-US" sz="1400" b="0"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 </a:t>
            </a:r>
            <a:br>
              <a:rPr lang="en-US" sz="1400" dirty="0">
                <a:latin typeface="Tahoma" panose="020B0604030504040204" pitchFamily="34" charset="0"/>
                <a:ea typeface="Tahoma" panose="020B0604030504040204" pitchFamily="34" charset="0"/>
                <a:cs typeface="Tahoma" panose="020B0604030504040204" pitchFamily="34" charset="0"/>
              </a:rPr>
            </a:br>
            <a:r>
              <a:rPr lang="en-US" sz="1400" b="1" i="0" dirty="0" err="1">
                <a:solidFill>
                  <a:srgbClr val="868686"/>
                </a:solidFill>
                <a:effectLst/>
                <a:latin typeface="Tahoma" panose="020B0604030504040204" pitchFamily="34" charset="0"/>
                <a:ea typeface="Tahoma" panose="020B0604030504040204" pitchFamily="34" charset="0"/>
                <a:cs typeface="Tahoma" panose="020B0604030504040204" pitchFamily="34" charset="0"/>
              </a:rPr>
              <a:t>Dolvin</a:t>
            </a:r>
            <a:r>
              <a:rPr lang="en-US" sz="1400" b="1" i="0" dirty="0">
                <a:solidFill>
                  <a:srgbClr val="868686"/>
                </a:solidFill>
                <a:effectLst/>
                <a:latin typeface="Tahoma" panose="020B0604030504040204" pitchFamily="34" charset="0"/>
                <a:ea typeface="Tahoma" panose="020B0604030504040204" pitchFamily="34" charset="0"/>
                <a:cs typeface="Tahoma" panose="020B0604030504040204" pitchFamily="34" charset="0"/>
              </a:rPr>
              <a:t> Elementary PTA is a 501(c)(3) not-for-profit agency.  EIN #58-1406389</a:t>
            </a:r>
            <a:endParaRPr lang="en-US" sz="14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4B066B72-6105-5EE4-78C4-322F4E10C6C3}"/>
              </a:ext>
            </a:extLst>
          </p:cNvPr>
          <p:cNvPicPr>
            <a:picLocks noChangeAspect="1"/>
          </p:cNvPicPr>
          <p:nvPr/>
        </p:nvPicPr>
        <p:blipFill rotWithShape="1">
          <a:blip r:embed="rId4">
            <a:extLst>
              <a:ext uri="{28A0092B-C50C-407E-A947-70E740481C1C}">
                <a14:useLocalDpi xmlns:a14="http://schemas.microsoft.com/office/drawing/2010/main" val="0"/>
              </a:ext>
            </a:extLst>
          </a:blip>
          <a:srcRect l="14773" t="1115" r="21591" b="12650"/>
          <a:stretch/>
        </p:blipFill>
        <p:spPr>
          <a:xfrm>
            <a:off x="152400" y="15766"/>
            <a:ext cx="4267200" cy="1219200"/>
          </a:xfrm>
          <a:prstGeom prst="rect">
            <a:avLst/>
          </a:prstGeom>
        </p:spPr>
      </p:pic>
    </p:spTree>
    <p:extLst>
      <p:ext uri="{BB962C8B-B14F-4D97-AF65-F5344CB8AC3E}">
        <p14:creationId xmlns:p14="http://schemas.microsoft.com/office/powerpoint/2010/main" val="1019357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736806"/>
            <a:ext cx="7892143" cy="5206794"/>
          </a:xfrm>
        </p:spPr>
      </p:pic>
      <p:sp>
        <p:nvSpPr>
          <p:cNvPr id="5" name="TextBox 4"/>
          <p:cNvSpPr txBox="1"/>
          <p:nvPr/>
        </p:nvSpPr>
        <p:spPr>
          <a:xfrm>
            <a:off x="1600200" y="1905000"/>
            <a:ext cx="5562600" cy="1900520"/>
          </a:xfrm>
          <a:prstGeom prst="rect">
            <a:avLst/>
          </a:prstGeom>
          <a:noFill/>
        </p:spPr>
        <p:txBody>
          <a:bodyPr wrap="square" rtlCol="0">
            <a:spAutoFit/>
          </a:bodyPr>
          <a:lstStyle/>
          <a:p>
            <a:pPr algn="ctr">
              <a:lnSpc>
                <a:spcPct val="130000"/>
              </a:lnSpc>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alkboard"/>
                <a:cs typeface="Chalkboard"/>
              </a:rPr>
              <a:t>QUESTIONS??</a:t>
            </a:r>
          </a:p>
          <a:p>
            <a:pPr algn="ctr">
              <a:lnSpc>
                <a:spcPct val="130000"/>
              </a:lnSpc>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alkboard"/>
                <a:cs typeface="Chalkboard"/>
              </a:rPr>
              <a:t>Email: rtruelove@gmail.com</a:t>
            </a:r>
          </a:p>
          <a:p>
            <a:pPr algn="ctr">
              <a:lnSpc>
                <a:spcPct val="130000"/>
              </a:lnSpc>
            </a:pP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alkboard"/>
              <a:cs typeface="Chalkboard"/>
            </a:endParaRPr>
          </a:p>
        </p:txBody>
      </p:sp>
    </p:spTree>
    <p:extLst>
      <p:ext uri="{BB962C8B-B14F-4D97-AF65-F5344CB8AC3E}">
        <p14:creationId xmlns:p14="http://schemas.microsoft.com/office/powerpoint/2010/main" val="51197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52400"/>
            <a:ext cx="6934200" cy="762000"/>
          </a:xfrm>
        </p:spPr>
        <p:txBody>
          <a:bodyPr vert="horz" lIns="91440" tIns="45720" rIns="91440" bIns="45720" rtlCol="0" anchor="ctr">
            <a:normAutofit/>
          </a:bodyPr>
          <a:lstStyle/>
          <a:p>
            <a:r>
              <a:rPr lang="en-US" dirty="0">
                <a:solidFill>
                  <a:schemeClr val="tx2"/>
                </a:solidFill>
                <a:latin typeface="Comic Sans MS"/>
                <a:ea typeface="+mj-ea"/>
                <a:cs typeface="Comic Sans MS"/>
              </a:rPr>
              <a:t>Agenda</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914400"/>
            <a:ext cx="7818380" cy="4835493"/>
          </a:xfrm>
        </p:spPr>
      </p:pic>
      <p:sp>
        <p:nvSpPr>
          <p:cNvPr id="5" name="TextBox 4"/>
          <p:cNvSpPr txBox="1"/>
          <p:nvPr/>
        </p:nvSpPr>
        <p:spPr>
          <a:xfrm>
            <a:off x="1828800" y="1371600"/>
            <a:ext cx="6019800" cy="3434787"/>
          </a:xfrm>
          <a:prstGeom prst="rect">
            <a:avLst/>
          </a:prstGeom>
          <a:noFill/>
        </p:spPr>
        <p:txBody>
          <a:bodyPr wrap="square" rtlCol="0">
            <a:spAutoFit/>
          </a:bodyPr>
          <a:lstStyle/>
          <a:p>
            <a:pPr marL="285750" indent="-285750">
              <a:lnSpc>
                <a:spcPct val="130000"/>
              </a:lnSpc>
              <a:buFont typeface="Arial"/>
              <a:buChar char="•"/>
            </a:pPr>
            <a:r>
              <a:rPr lang="en-US" sz="2400" dirty="0">
                <a:solidFill>
                  <a:schemeClr val="bg1"/>
                </a:solidFill>
                <a:latin typeface="Chalkduster"/>
                <a:cs typeface="Chalkduster"/>
              </a:rPr>
              <a:t>Responsibilities</a:t>
            </a:r>
          </a:p>
          <a:p>
            <a:pPr marL="285750" indent="-285750">
              <a:lnSpc>
                <a:spcPct val="130000"/>
              </a:lnSpc>
              <a:buFont typeface="Arial"/>
              <a:buChar char="•"/>
            </a:pPr>
            <a:r>
              <a:rPr lang="en-US" sz="2400" dirty="0">
                <a:solidFill>
                  <a:schemeClr val="bg1"/>
                </a:solidFill>
                <a:latin typeface="Chalkduster"/>
                <a:cs typeface="Chalkduster"/>
              </a:rPr>
              <a:t>General Guidelines</a:t>
            </a:r>
          </a:p>
          <a:p>
            <a:pPr marL="285750" indent="-285750">
              <a:lnSpc>
                <a:spcPct val="130000"/>
              </a:lnSpc>
              <a:buFont typeface="Arial"/>
              <a:buChar char="•"/>
            </a:pPr>
            <a:r>
              <a:rPr lang="en-US" sz="2400" dirty="0">
                <a:solidFill>
                  <a:schemeClr val="bg1"/>
                </a:solidFill>
                <a:latin typeface="Chalkduster"/>
                <a:cs typeface="Chalkduster"/>
              </a:rPr>
              <a:t>Communication</a:t>
            </a:r>
          </a:p>
          <a:p>
            <a:pPr marL="285750" indent="-285750">
              <a:lnSpc>
                <a:spcPct val="130000"/>
              </a:lnSpc>
              <a:buFont typeface="Arial"/>
              <a:buChar char="•"/>
            </a:pPr>
            <a:r>
              <a:rPr lang="en-US" sz="2400" dirty="0">
                <a:solidFill>
                  <a:schemeClr val="bg1"/>
                </a:solidFill>
                <a:latin typeface="Chalkduster"/>
                <a:cs typeface="Chalkduster"/>
              </a:rPr>
              <a:t>Classroom Activity Fund</a:t>
            </a:r>
          </a:p>
          <a:p>
            <a:pPr marL="285750" indent="-285750">
              <a:lnSpc>
                <a:spcPct val="130000"/>
              </a:lnSpc>
              <a:buFont typeface="Arial"/>
              <a:buChar char="•"/>
            </a:pPr>
            <a:r>
              <a:rPr lang="en-US" sz="2400" dirty="0">
                <a:solidFill>
                  <a:schemeClr val="bg1"/>
                </a:solidFill>
                <a:latin typeface="Chalkduster"/>
                <a:cs typeface="Chalkduster"/>
              </a:rPr>
              <a:t>Classroom Parties &amp; Activities</a:t>
            </a:r>
          </a:p>
          <a:p>
            <a:pPr marL="285750" indent="-285750">
              <a:lnSpc>
                <a:spcPct val="130000"/>
              </a:lnSpc>
              <a:buFont typeface="Arial"/>
              <a:buChar char="•"/>
            </a:pPr>
            <a:r>
              <a:rPr lang="en-US" sz="2400" dirty="0">
                <a:solidFill>
                  <a:schemeClr val="bg1"/>
                </a:solidFill>
                <a:latin typeface="Chalkduster"/>
                <a:cs typeface="Chalkduster"/>
              </a:rPr>
              <a:t>Teacher Gifts</a:t>
            </a:r>
          </a:p>
          <a:p>
            <a:pPr marL="285750" indent="-285750">
              <a:lnSpc>
                <a:spcPct val="130000"/>
              </a:lnSpc>
              <a:buFont typeface="Arial"/>
              <a:buChar char="•"/>
            </a:pPr>
            <a:r>
              <a:rPr lang="en-US" sz="2400" dirty="0">
                <a:solidFill>
                  <a:schemeClr val="bg1"/>
                </a:solidFill>
                <a:latin typeface="Chalkduster"/>
                <a:cs typeface="Chalkduster"/>
              </a:rPr>
              <a:t>Other Policies &amp; Procedures</a:t>
            </a:r>
          </a:p>
        </p:txBody>
      </p:sp>
    </p:spTree>
    <p:extLst>
      <p:ext uri="{BB962C8B-B14F-4D97-AF65-F5344CB8AC3E}">
        <p14:creationId xmlns:p14="http://schemas.microsoft.com/office/powerpoint/2010/main" val="384585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E29180-41FC-6D2B-F1FC-F05AB05F02A1}"/>
              </a:ext>
            </a:extLst>
          </p:cNvPr>
          <p:cNvSpPr>
            <a:spLocks noGrp="1"/>
          </p:cNvSpPr>
          <p:nvPr>
            <p:ph type="title"/>
          </p:nvPr>
        </p:nvSpPr>
        <p:spPr>
          <a:xfrm>
            <a:off x="1028697" y="348865"/>
            <a:ext cx="7533018" cy="877729"/>
          </a:xfrm>
        </p:spPr>
        <p:txBody>
          <a:bodyPr anchor="ctr">
            <a:normAutofit/>
          </a:bodyPr>
          <a:lstStyle/>
          <a:p>
            <a:r>
              <a:rPr lang="en-US" sz="3200" dirty="0">
                <a:solidFill>
                  <a:srgbClr val="FFFFFF"/>
                </a:solidFill>
                <a:latin typeface="Comic Sans MS" panose="030F0702030302020204" pitchFamily="66" charset="0"/>
              </a:rPr>
              <a:t>Requirements for PTA Room Parents:</a:t>
            </a:r>
          </a:p>
        </p:txBody>
      </p:sp>
      <p:graphicFrame>
        <p:nvGraphicFramePr>
          <p:cNvPr id="5" name="Content Placeholder 2">
            <a:extLst>
              <a:ext uri="{FF2B5EF4-FFF2-40B4-BE49-F238E27FC236}">
                <a16:creationId xmlns:a16="http://schemas.microsoft.com/office/drawing/2014/main" id="{78725147-87C3-03F6-4677-F6DEE4B8EAF6}"/>
              </a:ext>
            </a:extLst>
          </p:cNvPr>
          <p:cNvGraphicFramePr>
            <a:graphicFrameLocks noGrp="1"/>
          </p:cNvGraphicFramePr>
          <p:nvPr>
            <p:ph idx="1"/>
            <p:extLst>
              <p:ext uri="{D42A27DB-BD31-4B8C-83A1-F6EECF244321}">
                <p14:modId xmlns:p14="http://schemas.microsoft.com/office/powerpoint/2010/main" val="2266051660"/>
              </p:ext>
            </p:extLst>
          </p:nvPr>
        </p:nvGraphicFramePr>
        <p:xfrm>
          <a:off x="474064" y="1890661"/>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827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2984" y="1683756"/>
            <a:ext cx="2473323" cy="2396359"/>
          </a:xfrm>
          <a:prstGeom prst="rect">
            <a:avLst/>
          </a:prstGeom>
        </p:spPr>
        <p:txBody>
          <a:bodyPr vert="horz" lIns="91440" tIns="45720" rIns="91440" bIns="45720" rtlCol="0" anchor="b">
            <a:normAutofit/>
          </a:bodyPr>
          <a:lstStyle>
            <a:lvl1pPr algn="ctr" defTabSz="457200">
              <a:spcBef>
                <a:spcPct val="0"/>
              </a:spcBef>
              <a:buNone/>
              <a:defRPr sz="4400" b="1">
                <a:solidFill>
                  <a:srgbClr val="2F41FF"/>
                </a:solidFill>
                <a:latin typeface="Comic Sans MS"/>
                <a:ea typeface="+mj-ea"/>
                <a:cs typeface="Comic Sans MS"/>
              </a:defRPr>
            </a:lvl1pPr>
          </a:lstStyle>
          <a:p>
            <a:pPr algn="r" defTabSz="914400">
              <a:lnSpc>
                <a:spcPct val="90000"/>
              </a:lnSpc>
              <a:spcAft>
                <a:spcPts val="600"/>
              </a:spcAft>
            </a:pPr>
            <a:r>
              <a:rPr lang="en-US" sz="3500" b="0" kern="1200" dirty="0">
                <a:solidFill>
                  <a:srgbClr val="FFFFFF"/>
                </a:solidFill>
                <a:latin typeface="Comic Sans MS" panose="030F0702030302020204" pitchFamily="66" charset="0"/>
                <a:cs typeface="+mj-cs"/>
              </a:rPr>
              <a:t>What does a Room Parent do?</a:t>
            </a:r>
          </a:p>
        </p:txBody>
      </p:sp>
      <p:sp>
        <p:nvSpPr>
          <p:cNvPr id="8" name="Rectangle 7"/>
          <p:cNvSpPr/>
          <p:nvPr/>
        </p:nvSpPr>
        <p:spPr>
          <a:xfrm>
            <a:off x="1232071" y="1161142"/>
            <a:ext cx="184666" cy="923330"/>
          </a:xfrm>
          <a:prstGeom prst="rect">
            <a:avLst/>
          </a:prstGeom>
          <a:noFill/>
        </p:spPr>
        <p:txBody>
          <a:bodyPr wrap="none" lIns="91440" tIns="45720" rIns="91440" bIns="45720">
            <a:spAutoFit/>
          </a:bodyPr>
          <a:lstStyle/>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08922133"/>
              </p:ext>
            </p:extLst>
          </p:nvPr>
        </p:nvGraphicFramePr>
        <p:xfrm>
          <a:off x="3391331" y="434025"/>
          <a:ext cx="5312811" cy="611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a:extLst>
              <a:ext uri="{FF2B5EF4-FFF2-40B4-BE49-F238E27FC236}">
                <a16:creationId xmlns:a16="http://schemas.microsoft.com/office/drawing/2014/main" id="{C345A3F1-2F00-6F5F-A8FA-EF7FB9224A6D}"/>
              </a:ext>
            </a:extLst>
          </p:cNvPr>
          <p:cNvGrpSpPr/>
          <p:nvPr/>
        </p:nvGrpSpPr>
        <p:grpSpPr>
          <a:xfrm>
            <a:off x="3695938" y="986085"/>
            <a:ext cx="1226653" cy="5015051"/>
            <a:chOff x="4038951" y="999438"/>
            <a:chExt cx="1226653" cy="5015051"/>
          </a:xfrm>
        </p:grpSpPr>
        <p:sp>
          <p:nvSpPr>
            <p:cNvPr id="10" name="TextBox 9"/>
            <p:cNvSpPr txBox="1"/>
            <p:nvPr/>
          </p:nvSpPr>
          <p:spPr>
            <a:xfrm>
              <a:off x="4038951" y="999438"/>
              <a:ext cx="495062" cy="407484"/>
            </a:xfrm>
            <a:prstGeom prst="rect">
              <a:avLst/>
            </a:prstGeom>
            <a:noFill/>
          </p:spPr>
          <p:txBody>
            <a:bodyPr wrap="square" rtlCol="0">
              <a:spAutoFit/>
            </a:bodyPr>
            <a:lstStyle/>
            <a:p>
              <a:pPr algn="ctr" defTabSz="585216">
                <a:spcAft>
                  <a:spcPts val="600"/>
                </a:spcAft>
              </a:pPr>
              <a:r>
                <a:rPr lang="en-US" sz="2048" kern="1200" dirty="0">
                  <a:solidFill>
                    <a:srgbClr val="000000"/>
                  </a:solidFill>
                  <a:latin typeface="Chalkduster"/>
                  <a:ea typeface="+mn-ea"/>
                  <a:cs typeface="+mn-cs"/>
                </a:rPr>
                <a:t>1.</a:t>
              </a:r>
              <a:endParaRPr lang="en-US" sz="3200" dirty="0">
                <a:solidFill>
                  <a:srgbClr val="000000"/>
                </a:solidFill>
                <a:latin typeface="Chalkduster"/>
                <a:cs typeface="Chalkduster"/>
              </a:endParaRPr>
            </a:p>
          </p:txBody>
        </p:sp>
        <p:sp>
          <p:nvSpPr>
            <p:cNvPr id="13" name="TextBox 12"/>
            <p:cNvSpPr txBox="1"/>
            <p:nvPr/>
          </p:nvSpPr>
          <p:spPr>
            <a:xfrm>
              <a:off x="4549539" y="2169190"/>
              <a:ext cx="594074" cy="407484"/>
            </a:xfrm>
            <a:prstGeom prst="rect">
              <a:avLst/>
            </a:prstGeom>
            <a:noFill/>
          </p:spPr>
          <p:txBody>
            <a:bodyPr wrap="square" rtlCol="0">
              <a:spAutoFit/>
            </a:bodyPr>
            <a:lstStyle/>
            <a:p>
              <a:pPr algn="ctr" defTabSz="585216">
                <a:spcAft>
                  <a:spcPts val="600"/>
                </a:spcAft>
              </a:pPr>
              <a:r>
                <a:rPr lang="en-US" sz="2048" kern="1200" dirty="0">
                  <a:solidFill>
                    <a:srgbClr val="000000"/>
                  </a:solidFill>
                  <a:latin typeface="Chalkduster"/>
                  <a:ea typeface="+mn-ea"/>
                  <a:cs typeface="+mn-cs"/>
                </a:rPr>
                <a:t>2.</a:t>
              </a:r>
              <a:endParaRPr lang="en-US" sz="3200" dirty="0">
                <a:solidFill>
                  <a:srgbClr val="000000"/>
                </a:solidFill>
                <a:latin typeface="Chalkduster"/>
                <a:cs typeface="Chalkduster"/>
              </a:endParaRPr>
            </a:p>
          </p:txBody>
        </p:sp>
        <p:sp>
          <p:nvSpPr>
            <p:cNvPr id="14" name="TextBox 13"/>
            <p:cNvSpPr txBox="1"/>
            <p:nvPr/>
          </p:nvSpPr>
          <p:spPr>
            <a:xfrm>
              <a:off x="4770542" y="3289870"/>
              <a:ext cx="495062" cy="407484"/>
            </a:xfrm>
            <a:prstGeom prst="rect">
              <a:avLst/>
            </a:prstGeom>
            <a:noFill/>
          </p:spPr>
          <p:txBody>
            <a:bodyPr wrap="square" rtlCol="0">
              <a:spAutoFit/>
            </a:bodyPr>
            <a:lstStyle/>
            <a:p>
              <a:pPr algn="ctr" defTabSz="585216">
                <a:spcAft>
                  <a:spcPts val="600"/>
                </a:spcAft>
              </a:pPr>
              <a:r>
                <a:rPr lang="en-US" sz="2048" kern="1200" dirty="0">
                  <a:solidFill>
                    <a:srgbClr val="000000"/>
                  </a:solidFill>
                  <a:latin typeface="Chalkduster"/>
                  <a:ea typeface="+mn-ea"/>
                  <a:cs typeface="+mn-cs"/>
                </a:rPr>
                <a:t>3.</a:t>
              </a:r>
              <a:endParaRPr lang="en-US" sz="3200" dirty="0">
                <a:solidFill>
                  <a:srgbClr val="000000"/>
                </a:solidFill>
                <a:latin typeface="Chalkduster"/>
                <a:cs typeface="Chalkduster"/>
              </a:endParaRPr>
            </a:p>
          </p:txBody>
        </p:sp>
        <p:sp>
          <p:nvSpPr>
            <p:cNvPr id="16" name="TextBox 15"/>
            <p:cNvSpPr txBox="1"/>
            <p:nvPr/>
          </p:nvSpPr>
          <p:spPr>
            <a:xfrm>
              <a:off x="4619406" y="4479891"/>
              <a:ext cx="495062" cy="407484"/>
            </a:xfrm>
            <a:prstGeom prst="rect">
              <a:avLst/>
            </a:prstGeom>
            <a:noFill/>
          </p:spPr>
          <p:txBody>
            <a:bodyPr wrap="square" rtlCol="0">
              <a:spAutoFit/>
            </a:bodyPr>
            <a:lstStyle/>
            <a:p>
              <a:pPr defTabSz="585216">
                <a:spcAft>
                  <a:spcPts val="600"/>
                </a:spcAft>
              </a:pPr>
              <a:r>
                <a:rPr lang="en-US" sz="2048" kern="1200" dirty="0">
                  <a:solidFill>
                    <a:srgbClr val="000000"/>
                  </a:solidFill>
                  <a:latin typeface="Chalkduster"/>
                  <a:ea typeface="+mn-ea"/>
                  <a:cs typeface="+mn-cs"/>
                </a:rPr>
                <a:t>4.</a:t>
              </a:r>
              <a:endParaRPr lang="en-US" sz="3200" dirty="0">
                <a:solidFill>
                  <a:srgbClr val="000000"/>
                </a:solidFill>
                <a:latin typeface="Chalkduster"/>
                <a:cs typeface="Chalkduster"/>
              </a:endParaRPr>
            </a:p>
          </p:txBody>
        </p:sp>
        <p:sp>
          <p:nvSpPr>
            <p:cNvPr id="17" name="TextBox 16"/>
            <p:cNvSpPr txBox="1"/>
            <p:nvPr/>
          </p:nvSpPr>
          <p:spPr>
            <a:xfrm>
              <a:off x="4076813" y="5607005"/>
              <a:ext cx="495062" cy="407484"/>
            </a:xfrm>
            <a:prstGeom prst="rect">
              <a:avLst/>
            </a:prstGeom>
            <a:noFill/>
          </p:spPr>
          <p:txBody>
            <a:bodyPr wrap="square" rtlCol="0">
              <a:spAutoFit/>
            </a:bodyPr>
            <a:lstStyle/>
            <a:p>
              <a:pPr defTabSz="585216">
                <a:spcAft>
                  <a:spcPts val="600"/>
                </a:spcAft>
              </a:pPr>
              <a:r>
                <a:rPr lang="en-US" sz="2048" kern="1200" dirty="0">
                  <a:solidFill>
                    <a:srgbClr val="000000"/>
                  </a:solidFill>
                  <a:latin typeface="Chalkduster"/>
                  <a:ea typeface="+mn-ea"/>
                  <a:cs typeface="+mn-cs"/>
                </a:rPr>
                <a:t>5.</a:t>
              </a:r>
              <a:endParaRPr lang="en-US" sz="3200" dirty="0">
                <a:solidFill>
                  <a:srgbClr val="000000"/>
                </a:solidFill>
                <a:latin typeface="Chalkduster"/>
                <a:cs typeface="Chalkduster"/>
              </a:endParaRPr>
            </a:p>
          </p:txBody>
        </p:sp>
      </p:grpSp>
    </p:spTree>
    <p:extLst>
      <p:ext uri="{BB962C8B-B14F-4D97-AF65-F5344CB8AC3E}">
        <p14:creationId xmlns:p14="http://schemas.microsoft.com/office/powerpoint/2010/main" val="114364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7188"/>
            <a:ext cx="3647136" cy="5569291"/>
          </a:xfrm>
        </p:spPr>
        <p:txBody>
          <a:bodyPr vert="horz" lIns="91440" tIns="45720" rIns="91440" bIns="45720" rtlCol="0">
            <a:normAutofit/>
          </a:bodyPr>
          <a:lstStyle/>
          <a:p>
            <a:r>
              <a:rPr lang="en-US" sz="4500">
                <a:latin typeface="Comic Sans MS"/>
                <a:ea typeface="+mj-ea"/>
                <a:cs typeface="Comic Sans MS"/>
              </a:rPr>
              <a:t>General Guidelines</a:t>
            </a:r>
          </a:p>
        </p:txBody>
      </p:sp>
      <p:graphicFrame>
        <p:nvGraphicFramePr>
          <p:cNvPr id="6" name="Diagram 5"/>
          <p:cNvGraphicFramePr/>
          <p:nvPr>
            <p:extLst>
              <p:ext uri="{D42A27DB-BD31-4B8C-83A1-F6EECF244321}">
                <p14:modId xmlns:p14="http://schemas.microsoft.com/office/powerpoint/2010/main" val="3695275388"/>
              </p:ext>
            </p:extLst>
          </p:nvPr>
        </p:nvGraphicFramePr>
        <p:xfrm>
          <a:off x="4574286" y="621792"/>
          <a:ext cx="394335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3963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092558"/>
            <a:ext cx="7211785" cy="4470042"/>
          </a:xfrm>
        </p:spPr>
      </p:pic>
      <p:sp>
        <p:nvSpPr>
          <p:cNvPr id="5" name="TextBox 4"/>
          <p:cNvSpPr txBox="1"/>
          <p:nvPr/>
        </p:nvSpPr>
        <p:spPr>
          <a:xfrm rot="20140450">
            <a:off x="1606378" y="2152273"/>
            <a:ext cx="6285028" cy="1275221"/>
          </a:xfrm>
          <a:prstGeom prst="rect">
            <a:avLst/>
          </a:prstGeom>
          <a:noFill/>
        </p:spPr>
        <p:txBody>
          <a:bodyPr wrap="square" rtlCol="0">
            <a:spAutoFit/>
          </a:bodyPr>
          <a:lstStyle/>
          <a:p>
            <a:pPr>
              <a:lnSpc>
                <a:spcPct val="130000"/>
              </a:lnSpc>
            </a:pPr>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halkboard"/>
                <a:cs typeface="Chalkboard"/>
              </a:rPr>
              <a:t>Communication</a:t>
            </a:r>
          </a:p>
        </p:txBody>
      </p:sp>
    </p:spTree>
    <p:extLst>
      <p:ext uri="{BB962C8B-B14F-4D97-AF65-F5344CB8AC3E}">
        <p14:creationId xmlns:p14="http://schemas.microsoft.com/office/powerpoint/2010/main" val="128987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0"/>
            <a:ext cx="3992787" cy="1642970"/>
          </a:xfrm>
        </p:spPr>
        <p:txBody>
          <a:bodyPr vert="horz" lIns="91440" tIns="45720" rIns="91440" bIns="45720" rtlCol="0" anchor="b">
            <a:normAutofit/>
          </a:bodyPr>
          <a:lstStyle/>
          <a:p>
            <a:r>
              <a:rPr lang="en-US" sz="3500">
                <a:latin typeface="Comic Sans MS"/>
                <a:ea typeface="+mj-ea"/>
                <a:cs typeface="Comic Sans MS"/>
              </a:rPr>
              <a:t>Communicating with Teachers</a:t>
            </a:r>
          </a:p>
        </p:txBody>
      </p:sp>
      <p:sp>
        <p:nvSpPr>
          <p:cNvPr id="3" name="Content Placeholder 2"/>
          <p:cNvSpPr>
            <a:spLocks noGrp="1"/>
          </p:cNvSpPr>
          <p:nvPr>
            <p:ph idx="1"/>
          </p:nvPr>
        </p:nvSpPr>
        <p:spPr>
          <a:xfrm>
            <a:off x="858692" y="2405894"/>
            <a:ext cx="3986392" cy="3535083"/>
          </a:xfrm>
        </p:spPr>
        <p:txBody>
          <a:bodyPr anchor="t">
            <a:normAutofit/>
          </a:bodyPr>
          <a:lstStyle/>
          <a:p>
            <a:pPr>
              <a:spcAft>
                <a:spcPts val="1200"/>
              </a:spcAft>
            </a:pPr>
            <a:r>
              <a:rPr lang="en-US" sz="1700" dirty="0"/>
              <a:t>Use email for most communication.</a:t>
            </a:r>
          </a:p>
          <a:p>
            <a:pPr>
              <a:spcAft>
                <a:spcPts val="1200"/>
              </a:spcAft>
            </a:pPr>
            <a:r>
              <a:rPr lang="en-US" sz="1700" dirty="0"/>
              <a:t>Items for teacher’s rooms/mailboxes should be left with the front office staff.</a:t>
            </a:r>
          </a:p>
          <a:p>
            <a:endParaRPr lang="en-US" sz="1700" dirty="0"/>
          </a:p>
          <a:p>
            <a:pPr marL="0" indent="0">
              <a:buNone/>
            </a:pPr>
            <a:endParaRPr lang="en-US" sz="1700" dirty="0"/>
          </a:p>
          <a:p>
            <a:pPr marL="0" lvl="0" indent="0">
              <a:buNone/>
            </a:pPr>
            <a:endParaRPr lang="en-US" sz="1700" dirty="0"/>
          </a:p>
          <a:p>
            <a:pPr marL="0" lvl="0" indent="0">
              <a:buNone/>
            </a:pPr>
            <a:endParaRPr lang="en-US" sz="1700" dirty="0"/>
          </a:p>
          <a:p>
            <a:pPr marL="0" indent="0">
              <a:buNone/>
            </a:pPr>
            <a:endParaRPr lang="en-US" sz="17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Chat">
            <a:extLst>
              <a:ext uri="{FF2B5EF4-FFF2-40B4-BE49-F238E27FC236}">
                <a16:creationId xmlns:a16="http://schemas.microsoft.com/office/drawing/2014/main" id="{17BAAA6E-9522-38F6-998E-35AF14D2FC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6975" y="1880998"/>
            <a:ext cx="3127897" cy="3127897"/>
          </a:xfrm>
          <a:prstGeom prst="rect">
            <a:avLst/>
          </a:prstGeom>
        </p:spPr>
      </p:pic>
    </p:spTree>
    <p:extLst>
      <p:ext uri="{BB962C8B-B14F-4D97-AF65-F5344CB8AC3E}">
        <p14:creationId xmlns:p14="http://schemas.microsoft.com/office/powerpoint/2010/main" val="63353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2500" dirty="0">
                <a:solidFill>
                  <a:srgbClr val="FFFFFF"/>
                </a:solidFill>
                <a:latin typeface="Comic Sans MS"/>
                <a:cs typeface="Comic Sans MS"/>
              </a:rPr>
              <a:t>Communicating with Parents</a:t>
            </a:r>
          </a:p>
        </p:txBody>
      </p:sp>
      <p:sp>
        <p:nvSpPr>
          <p:cNvPr id="3" name="Content Placeholder 2"/>
          <p:cNvSpPr>
            <a:spLocks noGrp="1"/>
          </p:cNvSpPr>
          <p:nvPr>
            <p:ph idx="1"/>
          </p:nvPr>
        </p:nvSpPr>
        <p:spPr>
          <a:xfrm>
            <a:off x="3607694" y="649480"/>
            <a:ext cx="4916510" cy="5546047"/>
          </a:xfrm>
        </p:spPr>
        <p:txBody>
          <a:bodyPr anchor="ctr">
            <a:normAutofit fontScale="92500" lnSpcReduction="20000"/>
          </a:bodyPr>
          <a:lstStyle/>
          <a:p>
            <a:pPr marL="0" indent="0">
              <a:lnSpc>
                <a:spcPct val="90000"/>
              </a:lnSpc>
              <a:spcAft>
                <a:spcPts val="600"/>
              </a:spcAft>
              <a:buNone/>
            </a:pPr>
            <a:endParaRPr lang="en-US" sz="1800" dirty="0"/>
          </a:p>
          <a:p>
            <a:pPr>
              <a:lnSpc>
                <a:spcPct val="90000"/>
              </a:lnSpc>
              <a:spcAft>
                <a:spcPts val="1200"/>
              </a:spcAft>
            </a:pPr>
            <a:r>
              <a:rPr lang="en-US" sz="1800" dirty="0"/>
              <a:t>Create a class roster for your class (including e-mail addresses).</a:t>
            </a:r>
          </a:p>
          <a:p>
            <a:pPr lvl="1">
              <a:lnSpc>
                <a:spcPct val="90000"/>
              </a:lnSpc>
            </a:pPr>
            <a:r>
              <a:rPr lang="en-US" sz="1800" dirty="0"/>
              <a:t>FCS does not allow teachers to share email addresses of parents.</a:t>
            </a:r>
          </a:p>
          <a:p>
            <a:pPr lvl="1">
              <a:lnSpc>
                <a:spcPct val="90000"/>
              </a:lnSpc>
            </a:pPr>
            <a:r>
              <a:rPr lang="en-US" sz="1800" dirty="0"/>
              <a:t>To get emails:</a:t>
            </a:r>
          </a:p>
          <a:p>
            <a:pPr lvl="2">
              <a:lnSpc>
                <a:spcPct val="90000"/>
              </a:lnSpc>
            </a:pPr>
            <a:r>
              <a:rPr lang="en-US" sz="1800" dirty="0"/>
              <a:t>Some parents signed up during Sneak Peek</a:t>
            </a:r>
          </a:p>
          <a:p>
            <a:pPr lvl="2">
              <a:lnSpc>
                <a:spcPct val="90000"/>
              </a:lnSpc>
            </a:pPr>
            <a:r>
              <a:rPr lang="en-US" sz="1800" dirty="0"/>
              <a:t>Send out approved form in “Take Home” folders with students</a:t>
            </a:r>
          </a:p>
          <a:p>
            <a:pPr lvl="2">
              <a:lnSpc>
                <a:spcPct val="90000"/>
              </a:lnSpc>
            </a:pPr>
            <a:r>
              <a:rPr lang="en-US" sz="1800" dirty="0"/>
              <a:t>Create a Google Form that the teacher can send out to gather info.</a:t>
            </a:r>
          </a:p>
          <a:p>
            <a:pPr lvl="2">
              <a:lnSpc>
                <a:spcPct val="90000"/>
              </a:lnSpc>
            </a:pPr>
            <a:r>
              <a:rPr lang="en-US" sz="1800" dirty="0"/>
              <a:t>Gather via forms at Curriculum Night</a:t>
            </a:r>
          </a:p>
          <a:p>
            <a:pPr lvl="1">
              <a:lnSpc>
                <a:spcPct val="90000"/>
              </a:lnSpc>
              <a:spcAft>
                <a:spcPts val="600"/>
              </a:spcAft>
            </a:pPr>
            <a:endParaRPr lang="en-US" sz="1800" dirty="0"/>
          </a:p>
          <a:p>
            <a:pPr>
              <a:lnSpc>
                <a:spcPct val="90000"/>
              </a:lnSpc>
              <a:spcAft>
                <a:spcPts val="600"/>
              </a:spcAft>
            </a:pPr>
            <a:r>
              <a:rPr lang="en-US" sz="1800" dirty="0"/>
              <a:t>Use Signup Genius for coordinating parent volunteers: </a:t>
            </a:r>
            <a:r>
              <a:rPr lang="en-US" sz="1800" dirty="0">
                <a:hlinkClick r:id="rId3"/>
              </a:rPr>
              <a:t>www.signupgenius.com</a:t>
            </a:r>
            <a:endParaRPr lang="en-US" sz="1800" dirty="0"/>
          </a:p>
          <a:p>
            <a:pPr>
              <a:lnSpc>
                <a:spcPct val="90000"/>
              </a:lnSpc>
              <a:spcAft>
                <a:spcPts val="600"/>
              </a:spcAft>
            </a:pPr>
            <a:endParaRPr lang="en-US" sz="1800" dirty="0"/>
          </a:p>
          <a:p>
            <a:pPr>
              <a:lnSpc>
                <a:spcPct val="90000"/>
              </a:lnSpc>
              <a:spcAft>
                <a:spcPts val="600"/>
              </a:spcAft>
              <a:buFont typeface="Arial" panose="020B0604020202020204" pitchFamily="34" charset="0"/>
              <a:buChar char="•"/>
            </a:pPr>
            <a:r>
              <a:rPr lang="en-US" sz="1800" dirty="0"/>
              <a:t>Any formal communication must be approved by PTA &amp;/or Ms. Cooke. If you are unclear about whether your communication needs approval, check with the Room Parent Coordinator. </a:t>
            </a:r>
          </a:p>
          <a:p>
            <a:pPr marL="0" lvl="0" indent="0">
              <a:lnSpc>
                <a:spcPct val="90000"/>
              </a:lnSpc>
              <a:spcAft>
                <a:spcPts val="600"/>
              </a:spcAft>
              <a:buNone/>
            </a:pPr>
            <a:endParaRPr lang="en-US" sz="1800" dirty="0"/>
          </a:p>
          <a:p>
            <a:pPr marL="0" lvl="0" indent="0">
              <a:lnSpc>
                <a:spcPct val="90000"/>
              </a:lnSpc>
              <a:spcAft>
                <a:spcPts val="600"/>
              </a:spcAft>
              <a:buNone/>
            </a:pPr>
            <a:endParaRPr lang="en-US" sz="1800" dirty="0"/>
          </a:p>
          <a:p>
            <a:pPr marL="0" indent="0">
              <a:lnSpc>
                <a:spcPct val="90000"/>
              </a:lnSpc>
              <a:spcAft>
                <a:spcPts val="600"/>
              </a:spcAft>
              <a:buNone/>
            </a:pPr>
            <a:endParaRPr lang="en-US" sz="1800" dirty="0"/>
          </a:p>
        </p:txBody>
      </p:sp>
    </p:spTree>
    <p:extLst>
      <p:ext uri="{BB962C8B-B14F-4D97-AF65-F5344CB8AC3E}">
        <p14:creationId xmlns:p14="http://schemas.microsoft.com/office/powerpoint/2010/main" val="3192773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12924</TotalTime>
  <Words>1963</Words>
  <Application>Microsoft Office PowerPoint</Application>
  <PresentationFormat>On-screen Show (4:3)</PresentationFormat>
  <Paragraphs>236</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Chalkboard</vt:lpstr>
      <vt:lpstr>Chalkduster</vt:lpstr>
      <vt:lpstr>Comic Sans MS</vt:lpstr>
      <vt:lpstr>Sintony</vt:lpstr>
      <vt:lpstr>Tahoma</vt:lpstr>
      <vt:lpstr>verdana</vt:lpstr>
      <vt:lpstr>Wingdings</vt:lpstr>
      <vt:lpstr>Office Theme</vt:lpstr>
      <vt:lpstr>PowerPoint Presentation</vt:lpstr>
      <vt:lpstr>PTA Room Parent Coordinator</vt:lpstr>
      <vt:lpstr>Agenda</vt:lpstr>
      <vt:lpstr>Requirements for PTA Room Parents:</vt:lpstr>
      <vt:lpstr>PowerPoint Presentation</vt:lpstr>
      <vt:lpstr>General Guidelines</vt:lpstr>
      <vt:lpstr>PowerPoint Presentation</vt:lpstr>
      <vt:lpstr>Communicating with Teachers</vt:lpstr>
      <vt:lpstr>Communicating with Parents</vt:lpstr>
      <vt:lpstr>PowerPoint Presentation</vt:lpstr>
      <vt:lpstr>Classroom Activity Fund</vt:lpstr>
      <vt:lpstr>PowerPoint Presentation</vt:lpstr>
      <vt:lpstr>Example Budget</vt:lpstr>
      <vt:lpstr>PowerPoint Presentation</vt:lpstr>
      <vt:lpstr> Classroom Parties</vt:lpstr>
      <vt:lpstr> Gifts</vt:lpstr>
      <vt:lpstr>PowerPoint Presentation</vt:lpstr>
      <vt:lpstr>Where to start?</vt:lpstr>
      <vt:lpstr>What’s coming up next?</vt:lpstr>
      <vt:lpstr>PowerPoint Presentation</vt:lpstr>
      <vt:lpstr>Receipts &amp; Reimbursements</vt:lpstr>
      <vt:lpstr>PowerPoint Presentation</vt:lpstr>
      <vt:lpstr>PowerPoint Presentation</vt:lpstr>
      <vt:lpstr>PowerPoint Presentation</vt:lpstr>
    </vt:vector>
  </TitlesOfParts>
  <Company>Accenture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Ocee Elementary “Home of the Otters”</dc:title>
  <dc:creator>dawn.a.dickey</dc:creator>
  <cp:lastModifiedBy>Randi Truelove</cp:lastModifiedBy>
  <cp:revision>245</cp:revision>
  <cp:lastPrinted>2023-08-15T12:32:44Z</cp:lastPrinted>
  <dcterms:created xsi:type="dcterms:W3CDTF">2009-07-30T14:04:24Z</dcterms:created>
  <dcterms:modified xsi:type="dcterms:W3CDTF">2023-08-15T12:32:59Z</dcterms:modified>
</cp:coreProperties>
</file>